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2" r:id="rId1"/>
  </p:sldMasterIdLst>
  <p:notesMasterIdLst>
    <p:notesMasterId r:id="rId12"/>
  </p:notesMasterIdLst>
  <p:sldIdLst>
    <p:sldId id="256" r:id="rId2"/>
    <p:sldId id="258" r:id="rId3"/>
    <p:sldId id="259" r:id="rId4"/>
    <p:sldId id="257" r:id="rId5"/>
    <p:sldId id="260" r:id="rId6"/>
    <p:sldId id="261" r:id="rId7"/>
    <p:sldId id="262" r:id="rId8"/>
    <p:sldId id="265" r:id="rId9"/>
    <p:sldId id="263" r:id="rId10"/>
    <p:sldId id="264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9483F97-46C1-4E00-B36C-A7D1DC147CD1}" v="10" dt="2024-04-11T09:20:55.31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hefali kuril" userId="1849175209c73d53" providerId="LiveId" clId="{A9483F97-46C1-4E00-B36C-A7D1DC147CD1}"/>
    <pc:docChg chg="custSel modSld">
      <pc:chgData name="shefali kuril" userId="1849175209c73d53" providerId="LiveId" clId="{A9483F97-46C1-4E00-B36C-A7D1DC147CD1}" dt="2024-04-11T09:25:58.863" v="270" actId="20577"/>
      <pc:docMkLst>
        <pc:docMk/>
      </pc:docMkLst>
      <pc:sldChg chg="modSp mod">
        <pc:chgData name="shefali kuril" userId="1849175209c73d53" providerId="LiveId" clId="{A9483F97-46C1-4E00-B36C-A7D1DC147CD1}" dt="2024-04-11T09:10:17.775" v="18" actId="207"/>
        <pc:sldMkLst>
          <pc:docMk/>
          <pc:sldMk cId="2386180758" sldId="257"/>
        </pc:sldMkLst>
        <pc:spChg chg="mod">
          <ac:chgData name="shefali kuril" userId="1849175209c73d53" providerId="LiveId" clId="{A9483F97-46C1-4E00-B36C-A7D1DC147CD1}" dt="2024-04-11T09:10:17.775" v="18" actId="207"/>
          <ac:spMkLst>
            <pc:docMk/>
            <pc:sldMk cId="2386180758" sldId="257"/>
            <ac:spMk id="10" creationId="{C1238417-835E-2CA3-58B4-4E87BDE7D458}"/>
          </ac:spMkLst>
        </pc:spChg>
      </pc:sldChg>
      <pc:sldChg chg="addSp delSp modSp mod">
        <pc:chgData name="shefali kuril" userId="1849175209c73d53" providerId="LiveId" clId="{A9483F97-46C1-4E00-B36C-A7D1DC147CD1}" dt="2024-04-11T09:24:26.067" v="204" actId="1076"/>
        <pc:sldMkLst>
          <pc:docMk/>
          <pc:sldMk cId="1526697050" sldId="258"/>
        </pc:sldMkLst>
        <pc:spChg chg="mod">
          <ac:chgData name="shefali kuril" userId="1849175209c73d53" providerId="LiveId" clId="{A9483F97-46C1-4E00-B36C-A7D1DC147CD1}" dt="2024-04-11T09:23:51.526" v="189" actId="1076"/>
          <ac:spMkLst>
            <pc:docMk/>
            <pc:sldMk cId="1526697050" sldId="258"/>
            <ac:spMk id="3" creationId="{8828D35C-87DA-7FFE-6A88-BC3B6964145D}"/>
          </ac:spMkLst>
        </pc:spChg>
        <pc:spChg chg="add del mod">
          <ac:chgData name="shefali kuril" userId="1849175209c73d53" providerId="LiveId" clId="{A9483F97-46C1-4E00-B36C-A7D1DC147CD1}" dt="2024-04-11T09:20:19.217" v="116"/>
          <ac:spMkLst>
            <pc:docMk/>
            <pc:sldMk cId="1526697050" sldId="258"/>
            <ac:spMk id="4" creationId="{8608BFFF-07E4-3469-1751-0CEC9C15FA02}"/>
          </ac:spMkLst>
        </pc:spChg>
        <pc:spChg chg="add del mod">
          <ac:chgData name="shefali kuril" userId="1849175209c73d53" providerId="LiveId" clId="{A9483F97-46C1-4E00-B36C-A7D1DC147CD1}" dt="2024-04-11T09:20:44.828" v="119"/>
          <ac:spMkLst>
            <pc:docMk/>
            <pc:sldMk cId="1526697050" sldId="258"/>
            <ac:spMk id="5" creationId="{2482C292-A925-FD9B-8D55-70E4B78B8B59}"/>
          </ac:spMkLst>
        </pc:spChg>
        <pc:spChg chg="add mod">
          <ac:chgData name="shefali kuril" userId="1849175209c73d53" providerId="LiveId" clId="{A9483F97-46C1-4E00-B36C-A7D1DC147CD1}" dt="2024-04-11T09:24:26.067" v="204" actId="1076"/>
          <ac:spMkLst>
            <pc:docMk/>
            <pc:sldMk cId="1526697050" sldId="258"/>
            <ac:spMk id="6" creationId="{87C94444-53BC-E486-9A26-33FE4332230D}"/>
          </ac:spMkLst>
        </pc:spChg>
      </pc:sldChg>
      <pc:sldChg chg="modSp mod">
        <pc:chgData name="shefali kuril" userId="1849175209c73d53" providerId="LiveId" clId="{A9483F97-46C1-4E00-B36C-A7D1DC147CD1}" dt="2024-04-11T09:24:38.660" v="211" actId="20577"/>
        <pc:sldMkLst>
          <pc:docMk/>
          <pc:sldMk cId="2371812200" sldId="259"/>
        </pc:sldMkLst>
        <pc:spChg chg="mod">
          <ac:chgData name="shefali kuril" userId="1849175209c73d53" providerId="LiveId" clId="{A9483F97-46C1-4E00-B36C-A7D1DC147CD1}" dt="2024-04-11T09:10:23.791" v="19" actId="207"/>
          <ac:spMkLst>
            <pc:docMk/>
            <pc:sldMk cId="2371812200" sldId="259"/>
            <ac:spMk id="4" creationId="{DD759926-F518-C096-54B2-BA525216AEE9}"/>
          </ac:spMkLst>
        </pc:spChg>
        <pc:spChg chg="mod">
          <ac:chgData name="shefali kuril" userId="1849175209c73d53" providerId="LiveId" clId="{A9483F97-46C1-4E00-B36C-A7D1DC147CD1}" dt="2024-04-11T09:24:38.660" v="211" actId="20577"/>
          <ac:spMkLst>
            <pc:docMk/>
            <pc:sldMk cId="2371812200" sldId="259"/>
            <ac:spMk id="15" creationId="{BB61D4AD-FF39-9EFF-D24A-65506D7D6F37}"/>
          </ac:spMkLst>
        </pc:spChg>
      </pc:sldChg>
      <pc:sldChg chg="modSp mod">
        <pc:chgData name="shefali kuril" userId="1849175209c73d53" providerId="LiveId" clId="{A9483F97-46C1-4E00-B36C-A7D1DC147CD1}" dt="2024-04-11T09:25:00.978" v="227" actId="20577"/>
        <pc:sldMkLst>
          <pc:docMk/>
          <pc:sldMk cId="1665350441" sldId="260"/>
        </pc:sldMkLst>
        <pc:spChg chg="mod">
          <ac:chgData name="shefali kuril" userId="1849175209c73d53" providerId="LiveId" clId="{A9483F97-46C1-4E00-B36C-A7D1DC147CD1}" dt="2024-04-11T09:25:00.978" v="227" actId="20577"/>
          <ac:spMkLst>
            <pc:docMk/>
            <pc:sldMk cId="1665350441" sldId="260"/>
            <ac:spMk id="5" creationId="{988684E9-9214-F812-E7AD-A4C5F1275E27}"/>
          </ac:spMkLst>
        </pc:spChg>
        <pc:spChg chg="mod">
          <ac:chgData name="shefali kuril" userId="1849175209c73d53" providerId="LiveId" clId="{A9483F97-46C1-4E00-B36C-A7D1DC147CD1}" dt="2024-04-11T09:24:56.022" v="219" actId="20577"/>
          <ac:spMkLst>
            <pc:docMk/>
            <pc:sldMk cId="1665350441" sldId="260"/>
            <ac:spMk id="10" creationId="{F06B84B3-1B44-DCB1-4A7D-A958B9378257}"/>
          </ac:spMkLst>
        </pc:spChg>
        <pc:spChg chg="mod">
          <ac:chgData name="shefali kuril" userId="1849175209c73d53" providerId="LiveId" clId="{A9483F97-46C1-4E00-B36C-A7D1DC147CD1}" dt="2024-04-11T09:10:11.608" v="17" actId="207"/>
          <ac:spMkLst>
            <pc:docMk/>
            <pc:sldMk cId="1665350441" sldId="260"/>
            <ac:spMk id="11" creationId="{D65CFBC7-D529-8D63-8E4B-157ABCB3C215}"/>
          </ac:spMkLst>
        </pc:spChg>
        <pc:spChg chg="mod">
          <ac:chgData name="shefali kuril" userId="1849175209c73d53" providerId="LiveId" clId="{A9483F97-46C1-4E00-B36C-A7D1DC147CD1}" dt="2024-04-11T09:10:54.668" v="22" actId="1076"/>
          <ac:spMkLst>
            <pc:docMk/>
            <pc:sldMk cId="1665350441" sldId="260"/>
            <ac:spMk id="12" creationId="{3312B082-3987-0D87-CDA1-4C91E1A3486E}"/>
          </ac:spMkLst>
        </pc:spChg>
        <pc:spChg chg="mod">
          <ac:chgData name="shefali kuril" userId="1849175209c73d53" providerId="LiveId" clId="{A9483F97-46C1-4E00-B36C-A7D1DC147CD1}" dt="2024-04-11T09:10:51.084" v="21" actId="1076"/>
          <ac:spMkLst>
            <pc:docMk/>
            <pc:sldMk cId="1665350441" sldId="260"/>
            <ac:spMk id="15" creationId="{3C74A7DD-87EA-6A58-377C-7384B8897933}"/>
          </ac:spMkLst>
        </pc:spChg>
        <pc:spChg chg="mod">
          <ac:chgData name="shefali kuril" userId="1849175209c73d53" providerId="LiveId" clId="{A9483F97-46C1-4E00-B36C-A7D1DC147CD1}" dt="2024-04-11T09:11:05.180" v="24" actId="1076"/>
          <ac:spMkLst>
            <pc:docMk/>
            <pc:sldMk cId="1665350441" sldId="260"/>
            <ac:spMk id="16" creationId="{8838F01D-A8C4-3B52-C95E-5E7632CCF5AC}"/>
          </ac:spMkLst>
        </pc:spChg>
        <pc:spChg chg="mod">
          <ac:chgData name="shefali kuril" userId="1849175209c73d53" providerId="LiveId" clId="{A9483F97-46C1-4E00-B36C-A7D1DC147CD1}" dt="2024-04-11T09:11:00.652" v="23" actId="1076"/>
          <ac:spMkLst>
            <pc:docMk/>
            <pc:sldMk cId="1665350441" sldId="260"/>
            <ac:spMk id="17" creationId="{C427A476-7482-7A79-714E-1935D4DC6487}"/>
          </ac:spMkLst>
        </pc:spChg>
        <pc:graphicFrameChg chg="mod">
          <ac:chgData name="shefali kuril" userId="1849175209c73d53" providerId="LiveId" clId="{A9483F97-46C1-4E00-B36C-A7D1DC147CD1}" dt="2024-04-11T09:07:36.560" v="4" actId="12269"/>
          <ac:graphicFrameMkLst>
            <pc:docMk/>
            <pc:sldMk cId="1665350441" sldId="260"/>
            <ac:graphicFrameMk id="9" creationId="{4AABFF4E-4853-B96A-D97D-0D5B07C7A331}"/>
          </ac:graphicFrameMkLst>
        </pc:graphicFrameChg>
      </pc:sldChg>
      <pc:sldChg chg="modSp mod">
        <pc:chgData name="shefali kuril" userId="1849175209c73d53" providerId="LiveId" clId="{A9483F97-46C1-4E00-B36C-A7D1DC147CD1}" dt="2024-04-11T09:25:08.380" v="235" actId="20577"/>
        <pc:sldMkLst>
          <pc:docMk/>
          <pc:sldMk cId="2448150375" sldId="261"/>
        </pc:sldMkLst>
        <pc:spChg chg="mod">
          <ac:chgData name="shefali kuril" userId="1849175209c73d53" providerId="LiveId" clId="{A9483F97-46C1-4E00-B36C-A7D1DC147CD1}" dt="2024-04-11T09:21:38.836" v="128" actId="1076"/>
          <ac:spMkLst>
            <pc:docMk/>
            <pc:sldMk cId="2448150375" sldId="261"/>
            <ac:spMk id="3" creationId="{A83B63DB-38B5-30E5-E68A-195C0E15915D}"/>
          </ac:spMkLst>
        </pc:spChg>
        <pc:spChg chg="mod">
          <ac:chgData name="shefali kuril" userId="1849175209c73d53" providerId="LiveId" clId="{A9483F97-46C1-4E00-B36C-A7D1DC147CD1}" dt="2024-04-11T09:25:08.380" v="235" actId="20577"/>
          <ac:spMkLst>
            <pc:docMk/>
            <pc:sldMk cId="2448150375" sldId="261"/>
            <ac:spMk id="6" creationId="{3CB84638-7436-B7FF-596B-86E324872BE6}"/>
          </ac:spMkLst>
        </pc:spChg>
        <pc:spChg chg="mod">
          <ac:chgData name="shefali kuril" userId="1849175209c73d53" providerId="LiveId" clId="{A9483F97-46C1-4E00-B36C-A7D1DC147CD1}" dt="2024-04-11T09:19:23.348" v="111" actId="1076"/>
          <ac:spMkLst>
            <pc:docMk/>
            <pc:sldMk cId="2448150375" sldId="261"/>
            <ac:spMk id="7" creationId="{D4047066-11E5-C0E0-33B6-55E99BDFBE94}"/>
          </ac:spMkLst>
        </pc:spChg>
        <pc:picChg chg="mod">
          <ac:chgData name="shefali kuril" userId="1849175209c73d53" providerId="LiveId" clId="{A9483F97-46C1-4E00-B36C-A7D1DC147CD1}" dt="2024-04-11T09:19:31.519" v="113" actId="1076"/>
          <ac:picMkLst>
            <pc:docMk/>
            <pc:sldMk cId="2448150375" sldId="261"/>
            <ac:picMk id="5" creationId="{1602F375-C5A6-56BA-1056-22E1521395A3}"/>
          </ac:picMkLst>
        </pc:picChg>
      </pc:sldChg>
      <pc:sldChg chg="modSp mod">
        <pc:chgData name="shefali kuril" userId="1849175209c73d53" providerId="LiveId" clId="{A9483F97-46C1-4E00-B36C-A7D1DC147CD1}" dt="2024-04-11T09:25:43.841" v="254" actId="255"/>
        <pc:sldMkLst>
          <pc:docMk/>
          <pc:sldMk cId="3863811648" sldId="262"/>
        </pc:sldMkLst>
        <pc:spChg chg="mod">
          <ac:chgData name="shefali kuril" userId="1849175209c73d53" providerId="LiveId" clId="{A9483F97-46C1-4E00-B36C-A7D1DC147CD1}" dt="2024-04-11T09:22:10.163" v="135" actId="1076"/>
          <ac:spMkLst>
            <pc:docMk/>
            <pc:sldMk cId="3863811648" sldId="262"/>
            <ac:spMk id="3" creationId="{179FCDB1-C7BB-1FDF-6D19-53AE46813A5B}"/>
          </ac:spMkLst>
        </pc:spChg>
        <pc:spChg chg="mod">
          <ac:chgData name="shefali kuril" userId="1849175209c73d53" providerId="LiveId" clId="{A9483F97-46C1-4E00-B36C-A7D1DC147CD1}" dt="2024-04-11T09:25:43.841" v="254" actId="255"/>
          <ac:spMkLst>
            <pc:docMk/>
            <pc:sldMk cId="3863811648" sldId="262"/>
            <ac:spMk id="6" creationId="{389B7D2E-8355-1B71-D459-2BEE94F88C98}"/>
          </ac:spMkLst>
        </pc:spChg>
        <pc:spChg chg="mod">
          <ac:chgData name="shefali kuril" userId="1849175209c73d53" providerId="LiveId" clId="{A9483F97-46C1-4E00-B36C-A7D1DC147CD1}" dt="2024-04-11T09:25:34.624" v="253" actId="2711"/>
          <ac:spMkLst>
            <pc:docMk/>
            <pc:sldMk cId="3863811648" sldId="262"/>
            <ac:spMk id="11" creationId="{F33EED7E-1D77-BE82-13BB-B02799ADFFF9}"/>
          </ac:spMkLst>
        </pc:spChg>
        <pc:picChg chg="mod">
          <ac:chgData name="shefali kuril" userId="1849175209c73d53" providerId="LiveId" clId="{A9483F97-46C1-4E00-B36C-A7D1DC147CD1}" dt="2024-04-11T09:22:01.291" v="132" actId="1076"/>
          <ac:picMkLst>
            <pc:docMk/>
            <pc:sldMk cId="3863811648" sldId="262"/>
            <ac:picMk id="5" creationId="{B355DEAB-7D06-7EEF-C141-1B6CA9C8C3D1}"/>
          </ac:picMkLst>
        </pc:picChg>
        <pc:picChg chg="mod">
          <ac:chgData name="shefali kuril" userId="1849175209c73d53" providerId="LiveId" clId="{A9483F97-46C1-4E00-B36C-A7D1DC147CD1}" dt="2024-04-11T09:22:04.835" v="134" actId="1076"/>
          <ac:picMkLst>
            <pc:docMk/>
            <pc:sldMk cId="3863811648" sldId="262"/>
            <ac:picMk id="10" creationId="{D08CB3F1-BACC-28DD-4B95-658470B065B5}"/>
          </ac:picMkLst>
        </pc:picChg>
      </pc:sldChg>
      <pc:sldChg chg="addSp modSp mod">
        <pc:chgData name="shefali kuril" userId="1849175209c73d53" providerId="LiveId" clId="{A9483F97-46C1-4E00-B36C-A7D1DC147CD1}" dt="2024-04-11T09:19:09.118" v="110" actId="1076"/>
        <pc:sldMkLst>
          <pc:docMk/>
          <pc:sldMk cId="249623903" sldId="263"/>
        </pc:sldMkLst>
        <pc:spChg chg="mod">
          <ac:chgData name="shefali kuril" userId="1849175209c73d53" providerId="LiveId" clId="{A9483F97-46C1-4E00-B36C-A7D1DC147CD1}" dt="2024-04-11T09:19:09.118" v="110" actId="1076"/>
          <ac:spMkLst>
            <pc:docMk/>
            <pc:sldMk cId="249623903" sldId="263"/>
            <ac:spMk id="2" creationId="{2840D6C9-E231-3F67-349D-096C48F67D75}"/>
          </ac:spMkLst>
        </pc:spChg>
        <pc:spChg chg="add mod">
          <ac:chgData name="shefali kuril" userId="1849175209c73d53" providerId="LiveId" clId="{A9483F97-46C1-4E00-B36C-A7D1DC147CD1}" dt="2024-04-11T09:18:46.989" v="108" actId="20577"/>
          <ac:spMkLst>
            <pc:docMk/>
            <pc:sldMk cId="249623903" sldId="263"/>
            <ac:spMk id="4" creationId="{7B4C268E-E8B4-2E86-AA56-3D11D14DA0E5}"/>
          </ac:spMkLst>
        </pc:spChg>
      </pc:sldChg>
      <pc:sldChg chg="modSp mod">
        <pc:chgData name="shefali kuril" userId="1849175209c73d53" providerId="LiveId" clId="{A9483F97-46C1-4E00-B36C-A7D1DC147CD1}" dt="2024-04-11T09:09:23.760" v="9" actId="20577"/>
        <pc:sldMkLst>
          <pc:docMk/>
          <pc:sldMk cId="4218331023" sldId="264"/>
        </pc:sldMkLst>
        <pc:spChg chg="mod">
          <ac:chgData name="shefali kuril" userId="1849175209c73d53" providerId="LiveId" clId="{A9483F97-46C1-4E00-B36C-A7D1DC147CD1}" dt="2024-04-11T09:09:23.760" v="9" actId="20577"/>
          <ac:spMkLst>
            <pc:docMk/>
            <pc:sldMk cId="4218331023" sldId="264"/>
            <ac:spMk id="2" creationId="{30C45C27-1F51-96A2-AF74-66D4B3DAAEEA}"/>
          </ac:spMkLst>
        </pc:spChg>
      </pc:sldChg>
      <pc:sldChg chg="modSp mod">
        <pc:chgData name="shefali kuril" userId="1849175209c73d53" providerId="LiveId" clId="{A9483F97-46C1-4E00-B36C-A7D1DC147CD1}" dt="2024-04-11T09:25:58.863" v="270" actId="20577"/>
        <pc:sldMkLst>
          <pc:docMk/>
          <pc:sldMk cId="1104405094" sldId="265"/>
        </pc:sldMkLst>
        <pc:spChg chg="mod">
          <ac:chgData name="shefali kuril" userId="1849175209c73d53" providerId="LiveId" clId="{A9483F97-46C1-4E00-B36C-A7D1DC147CD1}" dt="2024-04-11T09:25:54.589" v="262" actId="20577"/>
          <ac:spMkLst>
            <pc:docMk/>
            <pc:sldMk cId="1104405094" sldId="265"/>
            <ac:spMk id="4" creationId="{EF5C186B-2892-0E33-3D7D-7C8AE6341F2A}"/>
          </ac:spMkLst>
        </pc:spChg>
        <pc:spChg chg="mod">
          <ac:chgData name="shefali kuril" userId="1849175209c73d53" providerId="LiveId" clId="{A9483F97-46C1-4E00-B36C-A7D1DC147CD1}" dt="2024-04-11T09:25:58.863" v="270" actId="20577"/>
          <ac:spMkLst>
            <pc:docMk/>
            <pc:sldMk cId="1104405094" sldId="265"/>
            <ac:spMk id="7" creationId="{CC52D219-1FAA-DC3F-B42E-92A2253FDBFD}"/>
          </ac:spMkLst>
        </pc:spChg>
        <pc:spChg chg="mod">
          <ac:chgData name="shefali kuril" userId="1849175209c73d53" providerId="LiveId" clId="{A9483F97-46C1-4E00-B36C-A7D1DC147CD1}" dt="2024-04-11T09:08:37.337" v="6" actId="13822"/>
          <ac:spMkLst>
            <pc:docMk/>
            <pc:sldMk cId="1104405094" sldId="265"/>
            <ac:spMk id="8" creationId="{829E2931-B067-5070-2AB3-9FB162D049E6}"/>
          </ac:spMkLst>
        </pc:spChg>
        <pc:spChg chg="mod">
          <ac:chgData name="shefali kuril" userId="1849175209c73d53" providerId="LiveId" clId="{A9483F97-46C1-4E00-B36C-A7D1DC147CD1}" dt="2024-04-11T09:09:42.590" v="11" actId="207"/>
          <ac:spMkLst>
            <pc:docMk/>
            <pc:sldMk cId="1104405094" sldId="265"/>
            <ac:spMk id="10" creationId="{221C2EAA-D981-9B10-2A8F-D4C7DBA87323}"/>
          </ac:spMkLst>
        </pc:spChg>
        <pc:spChg chg="mod">
          <ac:chgData name="shefali kuril" userId="1849175209c73d53" providerId="LiveId" clId="{A9483F97-46C1-4E00-B36C-A7D1DC147CD1}" dt="2024-04-11T09:14:19.825" v="50" actId="20577"/>
          <ac:spMkLst>
            <pc:docMk/>
            <pc:sldMk cId="1104405094" sldId="265"/>
            <ac:spMk id="12" creationId="{27DBB73C-23FC-6B73-97D7-28A3DF5728CD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1332020-A526-491B-8403-BAE01710E3BC}" type="doc">
      <dgm:prSet loTypeId="urn:microsoft.com/office/officeart/2005/8/layout/pList2" loCatId="picture" qsTypeId="urn:microsoft.com/office/officeart/2005/8/quickstyle/3d4" qsCatId="3D" csTypeId="urn:microsoft.com/office/officeart/2005/8/colors/accent1_1" csCatId="accent1" phldr="1"/>
      <dgm:spPr/>
      <dgm:t>
        <a:bodyPr/>
        <a:lstStyle/>
        <a:p>
          <a:endParaRPr lang="en-IN"/>
        </a:p>
      </dgm:t>
    </dgm:pt>
    <dgm:pt modelId="{8295D21A-5BDF-4E55-8A2C-311289E0B907}">
      <dgm:prSet phldrT="[Text]" custT="1"/>
      <dgm:spPr/>
      <dgm:t>
        <a:bodyPr/>
        <a:lstStyle/>
        <a:p>
          <a:pPr algn="ctr"/>
          <a:endParaRPr lang="en-US" sz="1400" b="0" i="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algn="ctr"/>
          <a:r>
            <a:rPr lang="en-US" sz="1400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(A</a:t>
          </a:r>
          <a:r>
            <a:rPr lang="en-US" sz="1400" b="0" i="0" u="sng" dirty="0">
              <a:latin typeface="Times New Roman" panose="02020603050405020304" pitchFamily="18" charset="0"/>
              <a:cs typeface="Times New Roman" panose="02020603050405020304" pitchFamily="18" charset="0"/>
            </a:rPr>
            <a:t>) Nodular-digitate silica deposits with</a:t>
          </a:r>
          <a:br>
            <a:rPr lang="en-US" sz="1400" b="0" i="0" u="sng" dirty="0">
              <a:latin typeface="Times New Roman" panose="02020603050405020304" pitchFamily="18" charset="0"/>
              <a:cs typeface="Times New Roman" panose="02020603050405020304" pitchFamily="18" charset="0"/>
            </a:rPr>
          </a:br>
          <a:r>
            <a:rPr lang="en-US" sz="1400" b="0" i="0" u="sng" dirty="0">
              <a:latin typeface="Times New Roman" panose="02020603050405020304" pitchFamily="18" charset="0"/>
              <a:cs typeface="Times New Roman" panose="02020603050405020304" pitchFamily="18" charset="0"/>
            </a:rPr>
            <a:t>potential biosignatures in the Columbia Hills</a:t>
          </a:r>
        </a:p>
        <a:p>
          <a:pPr algn="ctr"/>
          <a:endParaRPr lang="en-US" sz="1400" b="0" i="0" u="sng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algn="l">
            <a:buSzPts val="1000"/>
            <a:buFont typeface="Symbol" panose="05050102010706020507" pitchFamily="18" charset="2"/>
            <a:buChar char=""/>
          </a:pPr>
          <a:r>
            <a:rPr lang="en-IN" sz="1400" b="1" dirty="0">
              <a:latin typeface="Times New Roman" panose="02020603050405020304" pitchFamily="18" charset="0"/>
              <a:cs typeface="Times New Roman" panose="02020603050405020304" pitchFamily="18" charset="0"/>
            </a:rPr>
            <a:t>MER spirit rover: </a:t>
          </a:r>
          <a:r>
            <a:rPr lang="en-IN" sz="1400" dirty="0">
              <a:latin typeface="Times New Roman" panose="02020603050405020304" pitchFamily="18" charset="0"/>
              <a:cs typeface="Times New Roman" panose="02020603050405020304" pitchFamily="18" charset="0"/>
            </a:rPr>
            <a:t>Formations resemble hot spring sinter deposits OR Potential bio mediated microstromatolites.</a:t>
          </a:r>
        </a:p>
        <a:p>
          <a:pPr algn="l">
            <a:buSzPts val="1000"/>
            <a:buFont typeface="Symbol" panose="05050102010706020507" pitchFamily="18" charset="2"/>
            <a:buChar char=""/>
          </a:pPr>
          <a:r>
            <a:rPr lang="en-IN" sz="1400" b="1" dirty="0">
              <a:latin typeface="Times New Roman" panose="02020603050405020304" pitchFamily="18" charset="0"/>
              <a:cs typeface="Times New Roman" panose="02020603050405020304" pitchFamily="18" charset="0"/>
            </a:rPr>
            <a:t>MARSE: </a:t>
          </a:r>
          <a:r>
            <a:rPr lang="en-IN" sz="1400" dirty="0">
              <a:latin typeface="Times New Roman" panose="02020603050405020304" pitchFamily="18" charset="0"/>
              <a:cs typeface="Times New Roman" panose="02020603050405020304" pitchFamily="18" charset="0"/>
            </a:rPr>
            <a:t>can Detect stromatolitic textures</a:t>
          </a:r>
        </a:p>
        <a:p>
          <a:pPr algn="l"/>
          <a:br>
            <a:rPr lang="en-US" sz="1400" dirty="0"/>
          </a:br>
          <a:endParaRPr lang="en-IN" sz="1400" dirty="0"/>
        </a:p>
      </dgm:t>
    </dgm:pt>
    <dgm:pt modelId="{2510B045-8489-4518-9E42-D27E4D1DB737}" type="parTrans" cxnId="{C6BDE530-9B1F-4AAD-811E-AA7DD6C80F8C}">
      <dgm:prSet/>
      <dgm:spPr/>
      <dgm:t>
        <a:bodyPr/>
        <a:lstStyle/>
        <a:p>
          <a:endParaRPr lang="en-IN"/>
        </a:p>
      </dgm:t>
    </dgm:pt>
    <dgm:pt modelId="{2AAD3943-87FE-4472-8CF4-B686A27870C9}" type="sibTrans" cxnId="{C6BDE530-9B1F-4AAD-811E-AA7DD6C80F8C}">
      <dgm:prSet/>
      <dgm:spPr/>
      <dgm:t>
        <a:bodyPr/>
        <a:lstStyle/>
        <a:p>
          <a:endParaRPr lang="en-IN"/>
        </a:p>
      </dgm:t>
    </dgm:pt>
    <dgm:pt modelId="{3091B580-404C-42BC-ACA1-F56EEEB14AD3}">
      <dgm:prSet phldrT="[Text]" custT="1"/>
      <dgm:spPr/>
      <dgm:t>
        <a:bodyPr/>
        <a:lstStyle/>
        <a:p>
          <a:pPr algn="ctr"/>
          <a:endParaRPr lang="en-US" sz="1400" b="0" i="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algn="ctr"/>
          <a:r>
            <a:rPr lang="en-US" sz="1400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B</a:t>
          </a:r>
          <a:r>
            <a:rPr lang="en-US" sz="1400" b="0" i="0" u="sng" dirty="0">
              <a:latin typeface="Times New Roman" panose="02020603050405020304" pitchFamily="18" charset="0"/>
              <a:cs typeface="Times New Roman" panose="02020603050405020304" pitchFamily="18" charset="0"/>
            </a:rPr>
            <a:t>) </a:t>
          </a:r>
          <a:r>
            <a:rPr lang="en-US" sz="1400" b="0" i="0" u="sng" dirty="0" err="1">
              <a:latin typeface="Times New Roman" panose="02020603050405020304" pitchFamily="18" charset="0"/>
              <a:cs typeface="Times New Roman" panose="02020603050405020304" pitchFamily="18" charset="0"/>
            </a:rPr>
            <a:t>Icerich</a:t>
          </a:r>
          <a:r>
            <a:rPr lang="en-US" sz="1400" b="0" i="0" u="sng" dirty="0">
              <a:latin typeface="Times New Roman" panose="02020603050405020304" pitchFamily="18" charset="0"/>
              <a:cs typeface="Times New Roman" panose="02020603050405020304" pitchFamily="18" charset="0"/>
            </a:rPr>
            <a:t> mid-latitude scarps</a:t>
          </a:r>
        </a:p>
        <a:p>
          <a:pPr algn="ctr"/>
          <a:endParaRPr lang="en-IN" sz="1400" dirty="0"/>
        </a:p>
        <a:p>
          <a:pPr algn="l">
            <a:buSzPts val="1000"/>
            <a:buFont typeface="Symbol" panose="05050102010706020507" pitchFamily="18" charset="2"/>
            <a:buChar char=""/>
          </a:pPr>
          <a:r>
            <a:rPr lang="en-IN" sz="1400" dirty="0">
              <a:latin typeface="Times New Roman" panose="02020603050405020304" pitchFamily="18" charset="0"/>
              <a:cs typeface="Times New Roman" panose="02020603050405020304" pitchFamily="18" charset="0"/>
            </a:rPr>
            <a:t>Likely part of mid-latitude ice sheet.</a:t>
          </a:r>
        </a:p>
        <a:p>
          <a:pPr algn="l">
            <a:buSzPts val="1000"/>
            <a:buFont typeface="Symbol" panose="05050102010706020507" pitchFamily="18" charset="2"/>
            <a:buChar char=""/>
          </a:pPr>
          <a:r>
            <a:rPr lang="en-US" sz="1400" b="1" i="0" dirty="0">
              <a:latin typeface="Times New Roman" panose="02020603050405020304" pitchFamily="18" charset="0"/>
              <a:cs typeface="Times New Roman" panose="02020603050405020304" pitchFamily="18" charset="0"/>
            </a:rPr>
            <a:t>MARSE:</a:t>
          </a:r>
          <a:r>
            <a:rPr lang="en-US" sz="1400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 probe the climate record preserved</a:t>
          </a:r>
          <a:br>
            <a:rPr lang="en-US" sz="1400" b="0" i="0" dirty="0">
              <a:latin typeface="Times New Roman" panose="02020603050405020304" pitchFamily="18" charset="0"/>
              <a:cs typeface="Times New Roman" panose="02020603050405020304" pitchFamily="18" charset="0"/>
            </a:rPr>
          </a:br>
          <a:r>
            <a:rPr lang="en-US" sz="1400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by these scarps and study layering at millimeter scales</a:t>
          </a:r>
          <a:r>
            <a:rPr lang="en-US" sz="1400" b="0" i="0" dirty="0"/>
            <a:t>.</a:t>
          </a:r>
          <a:br>
            <a:rPr lang="en-US" sz="1400" b="0" i="0" dirty="0"/>
          </a:br>
          <a:br>
            <a:rPr lang="en-US" sz="1400" dirty="0"/>
          </a:br>
          <a:br>
            <a:rPr lang="en-US" sz="1400" dirty="0"/>
          </a:br>
          <a:endParaRPr lang="en-IN" sz="1400" dirty="0"/>
        </a:p>
      </dgm:t>
    </dgm:pt>
    <dgm:pt modelId="{7C263846-2188-4F50-A927-E809DA53153E}" type="parTrans" cxnId="{A0701E5A-F537-4B4C-8D7B-677816596F45}">
      <dgm:prSet/>
      <dgm:spPr/>
      <dgm:t>
        <a:bodyPr/>
        <a:lstStyle/>
        <a:p>
          <a:endParaRPr lang="en-IN"/>
        </a:p>
      </dgm:t>
    </dgm:pt>
    <dgm:pt modelId="{0A0D5B3C-AE6F-4CFF-8FC9-5AB00EAAC9EA}" type="sibTrans" cxnId="{A0701E5A-F537-4B4C-8D7B-677816596F45}">
      <dgm:prSet/>
      <dgm:spPr/>
      <dgm:t>
        <a:bodyPr/>
        <a:lstStyle/>
        <a:p>
          <a:endParaRPr lang="en-IN"/>
        </a:p>
      </dgm:t>
    </dgm:pt>
    <dgm:pt modelId="{B8A5A492-4B33-476D-ADC1-89C55F82202A}">
      <dgm:prSet phldrT="[Text]" custT="1"/>
      <dgm:spPr/>
      <dgm:t>
        <a:bodyPr/>
        <a:lstStyle/>
        <a:p>
          <a:pPr algn="ctr"/>
          <a:endParaRPr lang="en-US" sz="1400" b="0" i="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algn="ctr"/>
          <a:r>
            <a:rPr lang="en-US" sz="1400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C) </a:t>
          </a:r>
          <a:r>
            <a:rPr lang="en-US" sz="1400" b="0" i="0" u="sng" dirty="0">
              <a:latin typeface="Times New Roman" panose="02020603050405020304" pitchFamily="18" charset="0"/>
              <a:cs typeface="Times New Roman" panose="02020603050405020304" pitchFamily="18" charset="0"/>
            </a:rPr>
            <a:t>Layered phyllosilicates</a:t>
          </a:r>
          <a:br>
            <a:rPr lang="en-US" sz="1400" u="sng" dirty="0"/>
          </a:br>
          <a:endParaRPr lang="en-US" sz="1400" u="sng" dirty="0"/>
        </a:p>
        <a:p>
          <a:pPr algn="l"/>
          <a:r>
            <a:rPr lang="en-IN" sz="1400" dirty="0">
              <a:latin typeface="Times New Roman" panose="02020603050405020304" pitchFamily="18" charset="0"/>
              <a:cs typeface="Times New Roman" panose="02020603050405020304" pitchFamily="18" charset="0"/>
            </a:rPr>
            <a:t>Determine formation mechanism</a:t>
          </a:r>
        </a:p>
        <a:p>
          <a:pPr algn="l">
            <a:buSzPts val="1000"/>
            <a:buFont typeface="Symbol" panose="05050102010706020507" pitchFamily="18" charset="2"/>
            <a:buChar char=""/>
          </a:pPr>
          <a:r>
            <a:rPr lang="en-IN" sz="1400" dirty="0">
              <a:latin typeface="Times New Roman" panose="02020603050405020304" pitchFamily="18" charset="0"/>
              <a:cs typeface="Times New Roman" panose="02020603050405020304" pitchFamily="18" charset="0"/>
            </a:rPr>
            <a:t>Possible deposition methods:</a:t>
          </a:r>
        </a:p>
        <a:p>
          <a:pPr algn="l">
            <a:buSzPts val="1000"/>
            <a:buFont typeface="Symbol" panose="05050102010706020507" pitchFamily="18" charset="2"/>
            <a:buChar char=""/>
          </a:pPr>
          <a:r>
            <a:rPr lang="en-IN" sz="1400" dirty="0">
              <a:latin typeface="Times New Roman" panose="02020603050405020304" pitchFamily="18" charset="0"/>
              <a:cs typeface="Times New Roman" panose="02020603050405020304" pitchFamily="18" charset="0"/>
            </a:rPr>
            <a:t>Precipitation</a:t>
          </a:r>
        </a:p>
        <a:p>
          <a:pPr algn="l">
            <a:buSzPts val="1000"/>
            <a:buFont typeface="Symbol" panose="05050102010706020507" pitchFamily="18" charset="2"/>
            <a:buChar char=""/>
          </a:pPr>
          <a:r>
            <a:rPr lang="en-IN" sz="1400" dirty="0">
              <a:latin typeface="Times New Roman" panose="02020603050405020304" pitchFamily="18" charset="0"/>
              <a:cs typeface="Times New Roman" panose="02020603050405020304" pitchFamily="18" charset="0"/>
            </a:rPr>
            <a:t>Leaching</a:t>
          </a:r>
        </a:p>
        <a:p>
          <a:pPr algn="l"/>
          <a:r>
            <a:rPr lang="en-IN" sz="1400" dirty="0">
              <a:latin typeface="Times New Roman" panose="02020603050405020304" pitchFamily="18" charset="0"/>
              <a:cs typeface="Times New Roman" panose="02020603050405020304" pitchFamily="18" charset="0"/>
            </a:rPr>
            <a:t>Aeolian transport</a:t>
          </a:r>
        </a:p>
      </dgm:t>
    </dgm:pt>
    <dgm:pt modelId="{38A0C769-CABB-4018-97A3-53BB4984E3E0}" type="parTrans" cxnId="{C82AD64F-7406-4359-A676-883736E5B8DC}">
      <dgm:prSet/>
      <dgm:spPr/>
      <dgm:t>
        <a:bodyPr/>
        <a:lstStyle/>
        <a:p>
          <a:endParaRPr lang="en-IN"/>
        </a:p>
      </dgm:t>
    </dgm:pt>
    <dgm:pt modelId="{1CDC2997-FDEC-41D0-8D5A-68C532BD858A}" type="sibTrans" cxnId="{C82AD64F-7406-4359-A676-883736E5B8DC}">
      <dgm:prSet/>
      <dgm:spPr/>
      <dgm:t>
        <a:bodyPr/>
        <a:lstStyle/>
        <a:p>
          <a:endParaRPr lang="en-IN"/>
        </a:p>
      </dgm:t>
    </dgm:pt>
    <dgm:pt modelId="{BFD33FB4-BB45-4F96-ADD6-48183C765949}">
      <dgm:prSet custT="1"/>
      <dgm:spPr/>
      <dgm:t>
        <a:bodyPr/>
        <a:lstStyle/>
        <a:p>
          <a:pPr algn="ctr"/>
          <a:r>
            <a:rPr lang="en-IN" sz="1400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                                                                                           </a:t>
          </a:r>
          <a:endParaRPr lang="en-US" sz="1400" b="0" i="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algn="l">
            <a:buFont typeface="Arial" panose="020B0604020202020204" pitchFamily="34" charset="0"/>
            <a:buChar char="•"/>
          </a:pPr>
          <a:r>
            <a:rPr lang="en-IN" sz="1400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(D) </a:t>
          </a:r>
          <a:r>
            <a:rPr lang="en-IN" sz="1400" b="0" i="0" u="sng" dirty="0">
              <a:latin typeface="Times New Roman" panose="02020603050405020304" pitchFamily="18" charset="0"/>
              <a:cs typeface="Times New Roman" panose="02020603050405020304" pitchFamily="18" charset="0"/>
            </a:rPr>
            <a:t>Chloride</a:t>
          </a:r>
          <a:br>
            <a:rPr lang="en-IN" sz="1400" b="0" i="0" u="sng" dirty="0">
              <a:latin typeface="Times New Roman" panose="02020603050405020304" pitchFamily="18" charset="0"/>
              <a:cs typeface="Times New Roman" panose="02020603050405020304" pitchFamily="18" charset="0"/>
            </a:rPr>
          </a:br>
          <a:r>
            <a:rPr lang="en-IN" sz="1400" b="0" i="0" u="sng" dirty="0">
              <a:latin typeface="Times New Roman" panose="02020603050405020304" pitchFamily="18" charset="0"/>
              <a:cs typeface="Times New Roman" panose="02020603050405020304" pitchFamily="18" charset="0"/>
            </a:rPr>
            <a:t>salt flats</a:t>
          </a:r>
          <a:br>
            <a:rPr lang="en-IN" sz="1400" b="0" i="0" u="sng" dirty="0">
              <a:latin typeface="Times New Roman" panose="02020603050405020304" pitchFamily="18" charset="0"/>
              <a:cs typeface="Times New Roman" panose="02020603050405020304" pitchFamily="18" charset="0"/>
            </a:rPr>
          </a:br>
          <a:br>
            <a:rPr lang="en-IN" sz="1400" b="0" i="0" u="sng" dirty="0">
              <a:latin typeface="Times New Roman" panose="02020603050405020304" pitchFamily="18" charset="0"/>
              <a:cs typeface="Times New Roman" panose="02020603050405020304" pitchFamily="18" charset="0"/>
            </a:rPr>
          </a:br>
          <a:r>
            <a:rPr lang="en-US" sz="1400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Likely formed in shallow saline lakes</a:t>
          </a:r>
          <a:br>
            <a:rPr lang="en-US" sz="1400" b="0" i="0" dirty="0">
              <a:latin typeface="Times New Roman" panose="02020603050405020304" pitchFamily="18" charset="0"/>
              <a:cs typeface="Times New Roman" panose="02020603050405020304" pitchFamily="18" charset="0"/>
            </a:rPr>
          </a:br>
          <a:r>
            <a:rPr lang="en-US" sz="1400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Youngest hydrated mineral deposits on Mars</a:t>
          </a:r>
          <a:br>
            <a:rPr lang="en-US" sz="1400" b="0" i="0" dirty="0">
              <a:latin typeface="Times New Roman" panose="02020603050405020304" pitchFamily="18" charset="0"/>
              <a:cs typeface="Times New Roman" panose="02020603050405020304" pitchFamily="18" charset="0"/>
            </a:rPr>
          </a:br>
          <a:r>
            <a:rPr lang="en-US" sz="1400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Unknown pH and salinity of source fluids</a:t>
          </a:r>
          <a:endParaRPr lang="en-IN" sz="1400" dirty="0"/>
        </a:p>
      </dgm:t>
    </dgm:pt>
    <dgm:pt modelId="{487272CB-103F-4350-A1CF-24FB5B5C387F}" type="sibTrans" cxnId="{4C1F6320-F4C9-4841-934E-C424414D566F}">
      <dgm:prSet/>
      <dgm:spPr/>
      <dgm:t>
        <a:bodyPr/>
        <a:lstStyle/>
        <a:p>
          <a:endParaRPr lang="en-IN"/>
        </a:p>
      </dgm:t>
    </dgm:pt>
    <dgm:pt modelId="{C950F506-5A1C-4158-8B6C-098633CFDE81}" type="parTrans" cxnId="{4C1F6320-F4C9-4841-934E-C424414D566F}">
      <dgm:prSet/>
      <dgm:spPr/>
      <dgm:t>
        <a:bodyPr/>
        <a:lstStyle/>
        <a:p>
          <a:endParaRPr lang="en-IN"/>
        </a:p>
      </dgm:t>
    </dgm:pt>
    <dgm:pt modelId="{BE157628-FB86-4788-8B9C-84E9513F3F1F}" type="pres">
      <dgm:prSet presAssocID="{61332020-A526-491B-8403-BAE01710E3BC}" presName="Name0" presStyleCnt="0">
        <dgm:presLayoutVars>
          <dgm:dir/>
          <dgm:resizeHandles val="exact"/>
        </dgm:presLayoutVars>
      </dgm:prSet>
      <dgm:spPr/>
    </dgm:pt>
    <dgm:pt modelId="{83D4FFFC-D3C6-4B8A-92A0-B756F6E3F9FF}" type="pres">
      <dgm:prSet presAssocID="{61332020-A526-491B-8403-BAE01710E3BC}" presName="bkgdShp" presStyleLbl="alignAccFollowNode1" presStyleIdx="0" presStyleCnt="1" custLinFactNeighborX="916" custLinFactNeighborY="123">
        <dgm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dgm:style>
      </dgm:prSet>
      <dgm:spPr/>
    </dgm:pt>
    <dgm:pt modelId="{871EE9C0-894F-4B6B-B017-D5B95FE0CC5D}" type="pres">
      <dgm:prSet presAssocID="{61332020-A526-491B-8403-BAE01710E3BC}" presName="linComp" presStyleCnt="0"/>
      <dgm:spPr/>
    </dgm:pt>
    <dgm:pt modelId="{2A3BEF3F-9D12-4F49-9D62-6EECA247D13B}" type="pres">
      <dgm:prSet presAssocID="{8295D21A-5BDF-4E55-8A2C-311289E0B907}" presName="compNode" presStyleCnt="0"/>
      <dgm:spPr/>
    </dgm:pt>
    <dgm:pt modelId="{9AAD7606-59F7-4293-AB4B-99299C30B0E6}" type="pres">
      <dgm:prSet presAssocID="{8295D21A-5BDF-4E55-8A2C-311289E0B907}" presName="node" presStyleLbl="node1" presStyleIdx="0" presStyleCnt="4" custLinFactNeighborY="1320">
        <dgm:presLayoutVars>
          <dgm:bulletEnabled val="1"/>
        </dgm:presLayoutVars>
      </dgm:prSet>
      <dgm:spPr/>
    </dgm:pt>
    <dgm:pt modelId="{B02334A5-2570-4586-93C0-2E0F19B41E16}" type="pres">
      <dgm:prSet presAssocID="{8295D21A-5BDF-4E55-8A2C-311289E0B907}" presName="invisiNode" presStyleLbl="node1" presStyleIdx="0" presStyleCnt="4"/>
      <dgm:spPr/>
    </dgm:pt>
    <dgm:pt modelId="{E32BB612-4794-4E58-900A-D0AD31E885E3}" type="pres">
      <dgm:prSet presAssocID="{8295D21A-5BDF-4E55-8A2C-311289E0B907}" presName="imagNode" presStyleLbl="fgImgPlace1" presStyleIdx="0" presStyleCnt="4"/>
      <dgm:spPr/>
    </dgm:pt>
    <dgm:pt modelId="{EA22BC23-90DE-414F-85B3-CD160C53A49A}" type="pres">
      <dgm:prSet presAssocID="{2AAD3943-87FE-4472-8CF4-B686A27870C9}" presName="sibTrans" presStyleLbl="sibTrans2D1" presStyleIdx="0" presStyleCnt="0"/>
      <dgm:spPr/>
    </dgm:pt>
    <dgm:pt modelId="{1F35B0B4-A3E9-4523-B296-88DB8AA23C29}" type="pres">
      <dgm:prSet presAssocID="{3091B580-404C-42BC-ACA1-F56EEEB14AD3}" presName="compNode" presStyleCnt="0"/>
      <dgm:spPr/>
    </dgm:pt>
    <dgm:pt modelId="{3FDC338F-6298-4BF9-A58B-9AAB22104F87}" type="pres">
      <dgm:prSet presAssocID="{3091B580-404C-42BC-ACA1-F56EEEB14AD3}" presName="node" presStyleLbl="node1" presStyleIdx="1" presStyleCnt="4">
        <dgm:presLayoutVars>
          <dgm:bulletEnabled val="1"/>
        </dgm:presLayoutVars>
      </dgm:prSet>
      <dgm:spPr/>
    </dgm:pt>
    <dgm:pt modelId="{E179A59B-F7A2-458A-9DA7-D532CE1528B3}" type="pres">
      <dgm:prSet presAssocID="{3091B580-404C-42BC-ACA1-F56EEEB14AD3}" presName="invisiNode" presStyleLbl="node1" presStyleIdx="1" presStyleCnt="4"/>
      <dgm:spPr/>
    </dgm:pt>
    <dgm:pt modelId="{8D0A12FE-676D-4FBB-AD43-F8EC08B17DAD}" type="pres">
      <dgm:prSet presAssocID="{3091B580-404C-42BC-ACA1-F56EEEB14AD3}" presName="imagNode" presStyleLbl="fgImgPlace1" presStyleIdx="1" presStyleCnt="4"/>
      <dgm:spPr/>
    </dgm:pt>
    <dgm:pt modelId="{49E4CD9C-92A3-451C-B7CB-CDBFC6EB1068}" type="pres">
      <dgm:prSet presAssocID="{0A0D5B3C-AE6F-4CFF-8FC9-5AB00EAAC9EA}" presName="sibTrans" presStyleLbl="sibTrans2D1" presStyleIdx="0" presStyleCnt="0"/>
      <dgm:spPr/>
    </dgm:pt>
    <dgm:pt modelId="{19A83634-50C2-44B3-843E-0E4FD2364762}" type="pres">
      <dgm:prSet presAssocID="{B8A5A492-4B33-476D-ADC1-89C55F82202A}" presName="compNode" presStyleCnt="0"/>
      <dgm:spPr/>
    </dgm:pt>
    <dgm:pt modelId="{77C5D0CA-D568-4B63-A8C7-7770AF4571CF}" type="pres">
      <dgm:prSet presAssocID="{B8A5A492-4B33-476D-ADC1-89C55F82202A}" presName="node" presStyleLbl="node1" presStyleIdx="2" presStyleCnt="4">
        <dgm:presLayoutVars>
          <dgm:bulletEnabled val="1"/>
        </dgm:presLayoutVars>
      </dgm:prSet>
      <dgm:spPr/>
    </dgm:pt>
    <dgm:pt modelId="{68E2BD3B-28E5-4226-89AB-192D7B605D4E}" type="pres">
      <dgm:prSet presAssocID="{B8A5A492-4B33-476D-ADC1-89C55F82202A}" presName="invisiNode" presStyleLbl="node1" presStyleIdx="2" presStyleCnt="4"/>
      <dgm:spPr/>
    </dgm:pt>
    <dgm:pt modelId="{723BFC5E-554D-4BE2-A12A-7BBC931E97FB}" type="pres">
      <dgm:prSet presAssocID="{B8A5A492-4B33-476D-ADC1-89C55F82202A}" presName="imagNode" presStyleLbl="fgImgPlace1" presStyleIdx="2" presStyleCnt="4"/>
      <dgm:spPr/>
    </dgm:pt>
    <dgm:pt modelId="{78D55B39-A24A-4B4A-8A3C-A3905DC92F1B}" type="pres">
      <dgm:prSet presAssocID="{1CDC2997-FDEC-41D0-8D5A-68C532BD858A}" presName="sibTrans" presStyleLbl="sibTrans2D1" presStyleIdx="0" presStyleCnt="0"/>
      <dgm:spPr/>
    </dgm:pt>
    <dgm:pt modelId="{34F2E8AD-1E03-4B79-B048-1F6DFD240FEF}" type="pres">
      <dgm:prSet presAssocID="{BFD33FB4-BB45-4F96-ADD6-48183C765949}" presName="compNode" presStyleCnt="0"/>
      <dgm:spPr/>
    </dgm:pt>
    <dgm:pt modelId="{6873455E-5B77-4CAE-81B1-8CB1369B56F9}" type="pres">
      <dgm:prSet presAssocID="{BFD33FB4-BB45-4F96-ADD6-48183C765949}" presName="node" presStyleLbl="node1" presStyleIdx="3" presStyleCnt="4" custAng="0">
        <dgm:presLayoutVars>
          <dgm:bulletEnabled val="1"/>
        </dgm:presLayoutVars>
      </dgm:prSet>
      <dgm:spPr/>
    </dgm:pt>
    <dgm:pt modelId="{33B52F33-AA72-4521-80E5-7EB0992E50DB}" type="pres">
      <dgm:prSet presAssocID="{BFD33FB4-BB45-4F96-ADD6-48183C765949}" presName="invisiNode" presStyleLbl="node1" presStyleIdx="3" presStyleCnt="4"/>
      <dgm:spPr/>
    </dgm:pt>
    <dgm:pt modelId="{1B1AAE6E-7C26-4D07-8237-9D705E3EFC92}" type="pres">
      <dgm:prSet presAssocID="{BFD33FB4-BB45-4F96-ADD6-48183C765949}" presName="imagNode" presStyleLbl="fgImgPlace1" presStyleIdx="3" presStyleCnt="4"/>
      <dgm:spPr/>
    </dgm:pt>
  </dgm:ptLst>
  <dgm:cxnLst>
    <dgm:cxn modelId="{16EC8C0F-C97C-407F-AAA2-20D2599A2544}" type="presOf" srcId="{1CDC2997-FDEC-41D0-8D5A-68C532BD858A}" destId="{78D55B39-A24A-4B4A-8A3C-A3905DC92F1B}" srcOrd="0" destOrd="0" presId="urn:microsoft.com/office/officeart/2005/8/layout/pList2"/>
    <dgm:cxn modelId="{8E347815-900E-4CA2-82C7-66AFD1514391}" type="presOf" srcId="{BFD33FB4-BB45-4F96-ADD6-48183C765949}" destId="{6873455E-5B77-4CAE-81B1-8CB1369B56F9}" srcOrd="0" destOrd="0" presId="urn:microsoft.com/office/officeart/2005/8/layout/pList2"/>
    <dgm:cxn modelId="{4C1F6320-F4C9-4841-934E-C424414D566F}" srcId="{61332020-A526-491B-8403-BAE01710E3BC}" destId="{BFD33FB4-BB45-4F96-ADD6-48183C765949}" srcOrd="3" destOrd="0" parTransId="{C950F506-5A1C-4158-8B6C-098633CFDE81}" sibTransId="{487272CB-103F-4350-A1CF-24FB5B5C387F}"/>
    <dgm:cxn modelId="{C6BDE530-9B1F-4AAD-811E-AA7DD6C80F8C}" srcId="{61332020-A526-491B-8403-BAE01710E3BC}" destId="{8295D21A-5BDF-4E55-8A2C-311289E0B907}" srcOrd="0" destOrd="0" parTransId="{2510B045-8489-4518-9E42-D27E4D1DB737}" sibTransId="{2AAD3943-87FE-4472-8CF4-B686A27870C9}"/>
    <dgm:cxn modelId="{9802393F-5F42-41A4-95E4-0ACDC27FF4AD}" type="presOf" srcId="{8295D21A-5BDF-4E55-8A2C-311289E0B907}" destId="{9AAD7606-59F7-4293-AB4B-99299C30B0E6}" srcOrd="0" destOrd="0" presId="urn:microsoft.com/office/officeart/2005/8/layout/pList2"/>
    <dgm:cxn modelId="{B3307D49-6262-4462-A137-B776AA5408D1}" type="presOf" srcId="{3091B580-404C-42BC-ACA1-F56EEEB14AD3}" destId="{3FDC338F-6298-4BF9-A58B-9AAB22104F87}" srcOrd="0" destOrd="0" presId="urn:microsoft.com/office/officeart/2005/8/layout/pList2"/>
    <dgm:cxn modelId="{C82AD64F-7406-4359-A676-883736E5B8DC}" srcId="{61332020-A526-491B-8403-BAE01710E3BC}" destId="{B8A5A492-4B33-476D-ADC1-89C55F82202A}" srcOrd="2" destOrd="0" parTransId="{38A0C769-CABB-4018-97A3-53BB4984E3E0}" sibTransId="{1CDC2997-FDEC-41D0-8D5A-68C532BD858A}"/>
    <dgm:cxn modelId="{A0701E5A-F537-4B4C-8D7B-677816596F45}" srcId="{61332020-A526-491B-8403-BAE01710E3BC}" destId="{3091B580-404C-42BC-ACA1-F56EEEB14AD3}" srcOrd="1" destOrd="0" parTransId="{7C263846-2188-4F50-A927-E809DA53153E}" sibTransId="{0A0D5B3C-AE6F-4CFF-8FC9-5AB00EAAC9EA}"/>
    <dgm:cxn modelId="{8841F295-4EF9-47C1-8C5D-DE7790B5B2C9}" type="presOf" srcId="{2AAD3943-87FE-4472-8CF4-B686A27870C9}" destId="{EA22BC23-90DE-414F-85B3-CD160C53A49A}" srcOrd="0" destOrd="0" presId="urn:microsoft.com/office/officeart/2005/8/layout/pList2"/>
    <dgm:cxn modelId="{1AF9F2AC-5A91-4DBA-8215-E81F120AEEED}" type="presOf" srcId="{B8A5A492-4B33-476D-ADC1-89C55F82202A}" destId="{77C5D0CA-D568-4B63-A8C7-7770AF4571CF}" srcOrd="0" destOrd="0" presId="urn:microsoft.com/office/officeart/2005/8/layout/pList2"/>
    <dgm:cxn modelId="{343C67DE-1E96-4C5D-B1B1-199BCC72F807}" type="presOf" srcId="{0A0D5B3C-AE6F-4CFF-8FC9-5AB00EAAC9EA}" destId="{49E4CD9C-92A3-451C-B7CB-CDBFC6EB1068}" srcOrd="0" destOrd="0" presId="urn:microsoft.com/office/officeart/2005/8/layout/pList2"/>
    <dgm:cxn modelId="{A01750F8-2C31-47DB-9390-795A7F7FF3FF}" type="presOf" srcId="{61332020-A526-491B-8403-BAE01710E3BC}" destId="{BE157628-FB86-4788-8B9C-84E9513F3F1F}" srcOrd="0" destOrd="0" presId="urn:microsoft.com/office/officeart/2005/8/layout/pList2"/>
    <dgm:cxn modelId="{D34172F9-EBA6-4D43-AB6A-D3EAEC6C0292}" type="presParOf" srcId="{BE157628-FB86-4788-8B9C-84E9513F3F1F}" destId="{83D4FFFC-D3C6-4B8A-92A0-B756F6E3F9FF}" srcOrd="0" destOrd="0" presId="urn:microsoft.com/office/officeart/2005/8/layout/pList2"/>
    <dgm:cxn modelId="{A0E3A5C0-CBE7-4075-98B4-BFF40E2B3E9C}" type="presParOf" srcId="{BE157628-FB86-4788-8B9C-84E9513F3F1F}" destId="{871EE9C0-894F-4B6B-B017-D5B95FE0CC5D}" srcOrd="1" destOrd="0" presId="urn:microsoft.com/office/officeart/2005/8/layout/pList2"/>
    <dgm:cxn modelId="{2A128BC9-17CD-4E64-8232-860D15AB1F2E}" type="presParOf" srcId="{871EE9C0-894F-4B6B-B017-D5B95FE0CC5D}" destId="{2A3BEF3F-9D12-4F49-9D62-6EECA247D13B}" srcOrd="0" destOrd="0" presId="urn:microsoft.com/office/officeart/2005/8/layout/pList2"/>
    <dgm:cxn modelId="{28271666-677B-4406-814F-214C6FAEA644}" type="presParOf" srcId="{2A3BEF3F-9D12-4F49-9D62-6EECA247D13B}" destId="{9AAD7606-59F7-4293-AB4B-99299C30B0E6}" srcOrd="0" destOrd="0" presId="urn:microsoft.com/office/officeart/2005/8/layout/pList2"/>
    <dgm:cxn modelId="{51ED0F37-9037-424F-88A7-73FA89931E04}" type="presParOf" srcId="{2A3BEF3F-9D12-4F49-9D62-6EECA247D13B}" destId="{B02334A5-2570-4586-93C0-2E0F19B41E16}" srcOrd="1" destOrd="0" presId="urn:microsoft.com/office/officeart/2005/8/layout/pList2"/>
    <dgm:cxn modelId="{C0619A99-B1F6-4E3D-B8B5-5BCCEFA2380E}" type="presParOf" srcId="{2A3BEF3F-9D12-4F49-9D62-6EECA247D13B}" destId="{E32BB612-4794-4E58-900A-D0AD31E885E3}" srcOrd="2" destOrd="0" presId="urn:microsoft.com/office/officeart/2005/8/layout/pList2"/>
    <dgm:cxn modelId="{732F1E71-9C64-4048-AEBF-E2052FE0A276}" type="presParOf" srcId="{871EE9C0-894F-4B6B-B017-D5B95FE0CC5D}" destId="{EA22BC23-90DE-414F-85B3-CD160C53A49A}" srcOrd="1" destOrd="0" presId="urn:microsoft.com/office/officeart/2005/8/layout/pList2"/>
    <dgm:cxn modelId="{67C5FFE8-0BB1-4A8F-A1BB-00A7D6548861}" type="presParOf" srcId="{871EE9C0-894F-4B6B-B017-D5B95FE0CC5D}" destId="{1F35B0B4-A3E9-4523-B296-88DB8AA23C29}" srcOrd="2" destOrd="0" presId="urn:microsoft.com/office/officeart/2005/8/layout/pList2"/>
    <dgm:cxn modelId="{48F20951-16E3-424D-99C7-0B399289E8FF}" type="presParOf" srcId="{1F35B0B4-A3E9-4523-B296-88DB8AA23C29}" destId="{3FDC338F-6298-4BF9-A58B-9AAB22104F87}" srcOrd="0" destOrd="0" presId="urn:microsoft.com/office/officeart/2005/8/layout/pList2"/>
    <dgm:cxn modelId="{92D1AE3E-370B-497A-8089-21875B2A2D3F}" type="presParOf" srcId="{1F35B0B4-A3E9-4523-B296-88DB8AA23C29}" destId="{E179A59B-F7A2-458A-9DA7-D532CE1528B3}" srcOrd="1" destOrd="0" presId="urn:microsoft.com/office/officeart/2005/8/layout/pList2"/>
    <dgm:cxn modelId="{68109FDE-DC06-4F2B-BF11-37F5D9BD3DA0}" type="presParOf" srcId="{1F35B0B4-A3E9-4523-B296-88DB8AA23C29}" destId="{8D0A12FE-676D-4FBB-AD43-F8EC08B17DAD}" srcOrd="2" destOrd="0" presId="urn:microsoft.com/office/officeart/2005/8/layout/pList2"/>
    <dgm:cxn modelId="{462C0686-FE18-44B2-B5A4-5BC8CC321C29}" type="presParOf" srcId="{871EE9C0-894F-4B6B-B017-D5B95FE0CC5D}" destId="{49E4CD9C-92A3-451C-B7CB-CDBFC6EB1068}" srcOrd="3" destOrd="0" presId="urn:microsoft.com/office/officeart/2005/8/layout/pList2"/>
    <dgm:cxn modelId="{7A708B25-94CD-4CE9-9E92-25C5B07DEE54}" type="presParOf" srcId="{871EE9C0-894F-4B6B-B017-D5B95FE0CC5D}" destId="{19A83634-50C2-44B3-843E-0E4FD2364762}" srcOrd="4" destOrd="0" presId="urn:microsoft.com/office/officeart/2005/8/layout/pList2"/>
    <dgm:cxn modelId="{885D8E12-359F-468C-837D-C90F4E2388D4}" type="presParOf" srcId="{19A83634-50C2-44B3-843E-0E4FD2364762}" destId="{77C5D0CA-D568-4B63-A8C7-7770AF4571CF}" srcOrd="0" destOrd="0" presId="urn:microsoft.com/office/officeart/2005/8/layout/pList2"/>
    <dgm:cxn modelId="{DA9EA6B0-5D00-4543-A853-D0F20E0BABFF}" type="presParOf" srcId="{19A83634-50C2-44B3-843E-0E4FD2364762}" destId="{68E2BD3B-28E5-4226-89AB-192D7B605D4E}" srcOrd="1" destOrd="0" presId="urn:microsoft.com/office/officeart/2005/8/layout/pList2"/>
    <dgm:cxn modelId="{562FE66F-3562-4185-A549-7BEA07FFEDE3}" type="presParOf" srcId="{19A83634-50C2-44B3-843E-0E4FD2364762}" destId="{723BFC5E-554D-4BE2-A12A-7BBC931E97FB}" srcOrd="2" destOrd="0" presId="urn:microsoft.com/office/officeart/2005/8/layout/pList2"/>
    <dgm:cxn modelId="{6207D201-59EA-4D15-8629-B8C89B9D083E}" type="presParOf" srcId="{871EE9C0-894F-4B6B-B017-D5B95FE0CC5D}" destId="{78D55B39-A24A-4B4A-8A3C-A3905DC92F1B}" srcOrd="5" destOrd="0" presId="urn:microsoft.com/office/officeart/2005/8/layout/pList2"/>
    <dgm:cxn modelId="{B0165AB7-7B7B-4A3D-9AA6-EF299E711274}" type="presParOf" srcId="{871EE9C0-894F-4B6B-B017-D5B95FE0CC5D}" destId="{34F2E8AD-1E03-4B79-B048-1F6DFD240FEF}" srcOrd="6" destOrd="0" presId="urn:microsoft.com/office/officeart/2005/8/layout/pList2"/>
    <dgm:cxn modelId="{9B28C740-B5F3-40BF-9F33-E3F4875E3AF9}" type="presParOf" srcId="{34F2E8AD-1E03-4B79-B048-1F6DFD240FEF}" destId="{6873455E-5B77-4CAE-81B1-8CB1369B56F9}" srcOrd="0" destOrd="0" presId="urn:microsoft.com/office/officeart/2005/8/layout/pList2"/>
    <dgm:cxn modelId="{6477B66C-1622-4E60-9C97-DFDF44A423C6}" type="presParOf" srcId="{34F2E8AD-1E03-4B79-B048-1F6DFD240FEF}" destId="{33B52F33-AA72-4521-80E5-7EB0992E50DB}" srcOrd="1" destOrd="0" presId="urn:microsoft.com/office/officeart/2005/8/layout/pList2"/>
    <dgm:cxn modelId="{DC9BE3A1-B023-4C44-A179-B9357E10B0BD}" type="presParOf" srcId="{34F2E8AD-1E03-4B79-B048-1F6DFD240FEF}" destId="{1B1AAE6E-7C26-4D07-8237-9D705E3EFC92}" srcOrd="2" destOrd="0" presId="urn:microsoft.com/office/officeart/2005/8/layout/p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0113F0B-8A6D-49A3-8CDE-D5FC9378A5FE}" type="doc">
      <dgm:prSet loTypeId="urn:microsoft.com/office/officeart/2005/8/layout/hierarchy4" loCatId="hierarchy" qsTypeId="urn:microsoft.com/office/officeart/2005/8/quickstyle/3d4" qsCatId="3D" csTypeId="urn:microsoft.com/office/officeart/2005/8/colors/accent2_1" csCatId="accent2" phldr="1"/>
      <dgm:spPr/>
      <dgm:t>
        <a:bodyPr/>
        <a:lstStyle/>
        <a:p>
          <a:endParaRPr lang="en-IN"/>
        </a:p>
      </dgm:t>
    </dgm:pt>
    <dgm:pt modelId="{FDAAEA4E-1175-4F58-8281-45F49FA689D8}">
      <dgm:prSet phldrT="[Text]" custT="1"/>
      <dgm:spPr/>
      <dgm:t>
        <a:bodyPr/>
        <a:lstStyle/>
        <a:p>
          <a:endParaRPr lang="en-IN" sz="1200" b="1" i="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r>
            <a:rPr lang="en-IN" sz="1200" b="1" i="0" dirty="0">
              <a:latin typeface="Times New Roman" panose="02020603050405020304" pitchFamily="18" charset="0"/>
              <a:cs typeface="Times New Roman" panose="02020603050405020304" pitchFamily="18" charset="0"/>
            </a:rPr>
            <a:t>MARSE Architecture</a:t>
          </a:r>
        </a:p>
        <a:p>
          <a:r>
            <a:rPr lang="en-US" sz="1400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Simplified High Impact Energy Landing Device </a:t>
          </a:r>
        </a:p>
        <a:p>
          <a:r>
            <a:rPr lang="en-US" sz="1400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(SHIELD) lander: It uses a</a:t>
          </a:r>
          <a:br>
            <a:rPr lang="en-US" sz="1400" b="0" i="0" dirty="0">
              <a:latin typeface="Times New Roman" panose="02020603050405020304" pitchFamily="18" charset="0"/>
              <a:cs typeface="Times New Roman" panose="02020603050405020304" pitchFamily="18" charset="0"/>
            </a:rPr>
          </a:br>
          <a:r>
            <a:rPr lang="en-US" sz="1400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low ballistic coefficient entry configuration, a low</a:t>
          </a:r>
          <a:br>
            <a:rPr lang="en-US" sz="1400" b="0" i="0" dirty="0">
              <a:latin typeface="Times New Roman" panose="02020603050405020304" pitchFamily="18" charset="0"/>
              <a:cs typeface="Times New Roman" panose="02020603050405020304" pitchFamily="18" charset="0"/>
            </a:rPr>
          </a:br>
          <a:r>
            <a:rPr lang="en-US" sz="1400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terminal velocity, and an impact attenuator to enable a</a:t>
          </a:r>
          <a:br>
            <a:rPr lang="en-US" sz="1400" b="0" i="0" dirty="0">
              <a:latin typeface="Times New Roman" panose="02020603050405020304" pitchFamily="18" charset="0"/>
              <a:cs typeface="Times New Roman" panose="02020603050405020304" pitchFamily="18" charset="0"/>
            </a:rPr>
          </a:br>
          <a:r>
            <a:rPr lang="en-US" sz="1400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survivable hard landing with an acceleration of less</a:t>
          </a:r>
          <a:br>
            <a:rPr lang="en-US" sz="1400" b="0" i="0" dirty="0">
              <a:latin typeface="Times New Roman" panose="02020603050405020304" pitchFamily="18" charset="0"/>
              <a:cs typeface="Times New Roman" panose="02020603050405020304" pitchFamily="18" charset="0"/>
            </a:rPr>
          </a:br>
          <a:r>
            <a:rPr lang="en-US" sz="1400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than 2,000 g.</a:t>
          </a:r>
          <a:br>
            <a:rPr lang="en-US" sz="1400" dirty="0"/>
          </a:br>
          <a:endParaRPr lang="en-IN" sz="1400" b="1" i="0" dirty="0"/>
        </a:p>
        <a:p>
          <a:endParaRPr lang="en-IN" sz="1200" dirty="0"/>
        </a:p>
      </dgm:t>
    </dgm:pt>
    <dgm:pt modelId="{CFEAEAB1-C18C-46BD-886A-2D141096385F}" type="parTrans" cxnId="{ACFDC032-D8D8-4D42-A4C1-9461D8AC9DA0}">
      <dgm:prSet/>
      <dgm:spPr/>
      <dgm:t>
        <a:bodyPr/>
        <a:lstStyle/>
        <a:p>
          <a:endParaRPr lang="en-IN"/>
        </a:p>
      </dgm:t>
    </dgm:pt>
    <dgm:pt modelId="{A35FECC9-1DA2-45A4-8C2E-D2578CDD9A7E}" type="sibTrans" cxnId="{ACFDC032-D8D8-4D42-A4C1-9461D8AC9DA0}">
      <dgm:prSet/>
      <dgm:spPr/>
      <dgm:t>
        <a:bodyPr/>
        <a:lstStyle/>
        <a:p>
          <a:endParaRPr lang="en-IN"/>
        </a:p>
      </dgm:t>
    </dgm:pt>
    <dgm:pt modelId="{CBF9DAFD-6D43-4DA8-8383-F3A9BFE7086B}">
      <dgm:prSet phldrT="[Text]" custT="1"/>
      <dgm:spPr/>
      <dgm:t>
        <a:bodyPr/>
        <a:lstStyle/>
        <a:p>
          <a:pPr algn="l">
            <a:buNone/>
          </a:pPr>
          <a:r>
            <a:rPr lang="en-US" sz="1400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               The rovers will carry :</a:t>
          </a:r>
        </a:p>
        <a:p>
          <a:pPr algn="ctr">
            <a:buFont typeface="Wingdings" panose="05000000000000000000" pitchFamily="2" charset="2"/>
            <a:buChar char="§"/>
          </a:pPr>
          <a:r>
            <a:rPr lang="en-US" sz="1400" b="0" i="0" u="sng" dirty="0">
              <a:latin typeface="Times New Roman" panose="02020603050405020304" pitchFamily="18" charset="0"/>
              <a:cs typeface="Times New Roman" panose="02020603050405020304" pitchFamily="18" charset="0"/>
            </a:rPr>
            <a:t>Raman spectrometer</a:t>
          </a:r>
          <a:r>
            <a:rPr lang="en-US" sz="1400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 + </a:t>
          </a:r>
          <a:r>
            <a:rPr lang="en-US" sz="1400" b="0" i="0" u="sng" dirty="0">
              <a:latin typeface="Times New Roman" panose="02020603050405020304" pitchFamily="18" charset="0"/>
              <a:cs typeface="Times New Roman" panose="02020603050405020304" pitchFamily="18" charset="0"/>
            </a:rPr>
            <a:t>hand lens imager</a:t>
          </a:r>
          <a:r>
            <a:rPr lang="en-US" sz="1400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 for contact science+ </a:t>
          </a:r>
          <a:r>
            <a:rPr lang="en-US" sz="1400" b="0" i="0" u="sng" dirty="0">
              <a:latin typeface="Times New Roman" panose="02020603050405020304" pitchFamily="18" charset="0"/>
              <a:cs typeface="Times New Roman" panose="02020603050405020304" pitchFamily="18" charset="0"/>
            </a:rPr>
            <a:t>panoramic camera </a:t>
          </a:r>
          <a:r>
            <a:rPr lang="en-US" sz="1400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+ an </a:t>
          </a:r>
          <a:r>
            <a:rPr lang="en-US" sz="1400" b="0" i="0" u="sng" dirty="0">
              <a:latin typeface="Times New Roman" panose="02020603050405020304" pitchFamily="18" charset="0"/>
              <a:cs typeface="Times New Roman" panose="02020603050405020304" pitchFamily="18" charset="0"/>
            </a:rPr>
            <a:t>infrared point spectrometer</a:t>
          </a:r>
          <a:r>
            <a:rPr lang="en-US" sz="1400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.</a:t>
          </a:r>
          <a:endParaRPr lang="en-IN" sz="14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08850F7A-2312-4D39-8DF9-9645AF25EE10}" type="parTrans" cxnId="{1BBBC39E-58AB-413D-A37B-EF9A3E0E4D6D}">
      <dgm:prSet/>
      <dgm:spPr/>
      <dgm:t>
        <a:bodyPr/>
        <a:lstStyle/>
        <a:p>
          <a:endParaRPr lang="en-IN"/>
        </a:p>
      </dgm:t>
    </dgm:pt>
    <dgm:pt modelId="{F30E2967-84D3-41D7-92B7-4046CFFC9EE1}" type="sibTrans" cxnId="{1BBBC39E-58AB-413D-A37B-EF9A3E0E4D6D}">
      <dgm:prSet/>
      <dgm:spPr/>
      <dgm:t>
        <a:bodyPr/>
        <a:lstStyle/>
        <a:p>
          <a:endParaRPr lang="en-IN"/>
        </a:p>
      </dgm:t>
    </dgm:pt>
    <dgm:pt modelId="{7A474DCB-DA06-44A8-936C-12060C20FCCB}">
      <dgm:prSet phldrT="[Text]" custT="1"/>
      <dgm:spPr/>
      <dgm:t>
        <a:bodyPr/>
        <a:lstStyle/>
        <a:p>
          <a:endParaRPr lang="en-US" sz="1400" b="0" i="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r>
            <a:rPr lang="en-US" sz="1400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The rovers rely on preexisting orbiters to relay data + communication system will be a UHF antenna.</a:t>
          </a:r>
          <a:br>
            <a:rPr lang="en-US" sz="1200" dirty="0"/>
          </a:br>
          <a:endParaRPr lang="en-IN" sz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CC51FA2-F035-444C-AFD6-A863D6669ACC}" type="parTrans" cxnId="{C6B2A782-AD7A-49AD-8BEC-983261858357}">
      <dgm:prSet/>
      <dgm:spPr/>
      <dgm:t>
        <a:bodyPr/>
        <a:lstStyle/>
        <a:p>
          <a:endParaRPr lang="en-IN"/>
        </a:p>
      </dgm:t>
    </dgm:pt>
    <dgm:pt modelId="{1B14AF0A-8772-49CE-9DD0-9F31B30CB2E3}" type="sibTrans" cxnId="{C6B2A782-AD7A-49AD-8BEC-983261858357}">
      <dgm:prSet/>
      <dgm:spPr/>
      <dgm:t>
        <a:bodyPr/>
        <a:lstStyle/>
        <a:p>
          <a:endParaRPr lang="en-IN"/>
        </a:p>
      </dgm:t>
    </dgm:pt>
    <dgm:pt modelId="{FC6D376C-F022-4BD3-BBFF-BF13B7D9E2C3}">
      <dgm:prSet phldrT="[Text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400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Each SHIELD lander </a:t>
          </a:r>
          <a:r>
            <a:rPr lang="en-US" sz="1400" b="0" i="0" dirty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rPr>
            <a:t></a:t>
          </a:r>
          <a:r>
            <a:rPr lang="en-US" sz="1400" b="0" i="0" u="sng" dirty="0">
              <a:latin typeface="Times New Roman" panose="02020603050405020304" pitchFamily="18" charset="0"/>
              <a:cs typeface="Times New Roman" panose="02020603050405020304" pitchFamily="18" charset="0"/>
            </a:rPr>
            <a:t>20 kg of payload</a:t>
          </a:r>
          <a:r>
            <a:rPr lang="en-US" sz="1400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.</a:t>
          </a:r>
          <a:endParaRPr lang="en-IN" sz="14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F8A9F1D-BB07-41CD-B91F-232C94202C9C}" type="parTrans" cxnId="{00B1B2F0-2B21-40BD-AEDD-47DBE7465540}">
      <dgm:prSet/>
      <dgm:spPr/>
      <dgm:t>
        <a:bodyPr/>
        <a:lstStyle/>
        <a:p>
          <a:endParaRPr lang="en-IN"/>
        </a:p>
      </dgm:t>
    </dgm:pt>
    <dgm:pt modelId="{AA03BA01-6536-4422-9B15-3EE939DAAED7}" type="sibTrans" cxnId="{00B1B2F0-2B21-40BD-AEDD-47DBE7465540}">
      <dgm:prSet/>
      <dgm:spPr/>
      <dgm:t>
        <a:bodyPr/>
        <a:lstStyle/>
        <a:p>
          <a:endParaRPr lang="en-IN"/>
        </a:p>
      </dgm:t>
    </dgm:pt>
    <dgm:pt modelId="{9AA3E8CE-37EA-4DBC-A2CF-11B50E3AAA8B}">
      <dgm:prSet phldrT="[Text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400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Each SHIELD lander </a:t>
          </a:r>
          <a:r>
            <a:rPr lang="en-US" sz="1400" b="0" i="0" dirty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rPr>
            <a:t></a:t>
          </a:r>
          <a:r>
            <a:rPr lang="en-US" sz="1400" b="0" i="0" u="sng" dirty="0">
              <a:latin typeface="Times New Roman" panose="02020603050405020304" pitchFamily="18" charset="0"/>
              <a:cs typeface="Times New Roman" panose="02020603050405020304" pitchFamily="18" charset="0"/>
            </a:rPr>
            <a:t>Sojourner-class rover</a:t>
          </a:r>
          <a:r>
            <a:rPr lang="en-US" sz="1400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 with a mass of 15 kg.</a:t>
          </a:r>
          <a:endParaRPr lang="en-IN" sz="14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0129F0DC-8B77-40A1-BF09-0A45C9B0DE4E}" type="parTrans" cxnId="{79B5AF5F-81B8-43F7-A1BB-3A8E0D497699}">
      <dgm:prSet/>
      <dgm:spPr/>
      <dgm:t>
        <a:bodyPr/>
        <a:lstStyle/>
        <a:p>
          <a:endParaRPr lang="en-IN"/>
        </a:p>
      </dgm:t>
    </dgm:pt>
    <dgm:pt modelId="{9A333A7B-5BEA-4BC7-A91B-3514D393EB7B}" type="sibTrans" cxnId="{79B5AF5F-81B8-43F7-A1BB-3A8E0D497699}">
      <dgm:prSet/>
      <dgm:spPr/>
      <dgm:t>
        <a:bodyPr/>
        <a:lstStyle/>
        <a:p>
          <a:endParaRPr lang="en-IN"/>
        </a:p>
      </dgm:t>
    </dgm:pt>
    <dgm:pt modelId="{1F6D7F0D-28AE-485D-8F5D-C58537235E14}">
      <dgm:prSet phldrT="[Text]" custT="1"/>
      <dgm:spPr/>
      <dgm:t>
        <a:bodyPr/>
        <a:lstStyle/>
        <a:p>
          <a:r>
            <a:rPr lang="en-US" sz="1400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 Four SHIELD landers launch on an </a:t>
          </a:r>
          <a:r>
            <a:rPr lang="en-US" sz="1400" b="0" i="0" u="sng" dirty="0">
              <a:latin typeface="Times New Roman" panose="02020603050405020304" pitchFamily="18" charset="0"/>
              <a:cs typeface="Times New Roman" panose="02020603050405020304" pitchFamily="18" charset="0"/>
            </a:rPr>
            <a:t>EELV-class launch vehicle</a:t>
          </a:r>
          <a:r>
            <a:rPr lang="en-US" sz="1200" b="0" i="0" dirty="0"/>
            <a:t>.</a:t>
          </a:r>
          <a:endParaRPr lang="en-IN" sz="1200" dirty="0"/>
        </a:p>
      </dgm:t>
    </dgm:pt>
    <dgm:pt modelId="{0075C294-F663-49AA-ABA7-BA1BC26E0CAD}" type="parTrans" cxnId="{D89E3B51-AB98-432D-B77B-53453C90CFDA}">
      <dgm:prSet/>
      <dgm:spPr/>
      <dgm:t>
        <a:bodyPr/>
        <a:lstStyle/>
        <a:p>
          <a:endParaRPr lang="en-IN"/>
        </a:p>
      </dgm:t>
    </dgm:pt>
    <dgm:pt modelId="{45765BB2-C843-4300-867D-55412916CF1D}" type="sibTrans" cxnId="{D89E3B51-AB98-432D-B77B-53453C90CFDA}">
      <dgm:prSet/>
      <dgm:spPr/>
      <dgm:t>
        <a:bodyPr/>
        <a:lstStyle/>
        <a:p>
          <a:endParaRPr lang="en-IN"/>
        </a:p>
      </dgm:t>
    </dgm:pt>
    <dgm:pt modelId="{83C3CDE9-BC16-45D3-A138-0D6E1625DE67}">
      <dgm:prSet custT="1"/>
      <dgm:spPr/>
      <dgm:t>
        <a:bodyPr/>
        <a:lstStyle/>
        <a:p>
          <a:r>
            <a:rPr lang="en-US" sz="1400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MARSE uses commercially available taxis in space to deliver rovers to separate landing sites on Mars with small course corrections along the way.</a:t>
          </a:r>
          <a:endParaRPr lang="en-IN" sz="14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08E331C-EE00-414D-BFD1-2DE8CED99451}" type="parTrans" cxnId="{1E8CF1B4-53D3-4ECA-88C7-CE3AAB62E6BE}">
      <dgm:prSet/>
      <dgm:spPr/>
      <dgm:t>
        <a:bodyPr/>
        <a:lstStyle/>
        <a:p>
          <a:endParaRPr lang="en-IN"/>
        </a:p>
      </dgm:t>
    </dgm:pt>
    <dgm:pt modelId="{1126BE27-BCC4-45C9-ABC5-D270EAC0F769}" type="sibTrans" cxnId="{1E8CF1B4-53D3-4ECA-88C7-CE3AAB62E6BE}">
      <dgm:prSet/>
      <dgm:spPr/>
      <dgm:t>
        <a:bodyPr/>
        <a:lstStyle/>
        <a:p>
          <a:endParaRPr lang="en-IN"/>
        </a:p>
      </dgm:t>
    </dgm:pt>
    <dgm:pt modelId="{0B4D4E32-CB68-4483-B74E-150F3AA0BEE5}" type="pres">
      <dgm:prSet presAssocID="{90113F0B-8A6D-49A3-8CDE-D5FC9378A5FE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F5F7A003-341A-4E05-A03D-39A3E1FA97F3}" type="pres">
      <dgm:prSet presAssocID="{FDAAEA4E-1175-4F58-8281-45F49FA689D8}" presName="vertOne" presStyleCnt="0"/>
      <dgm:spPr/>
    </dgm:pt>
    <dgm:pt modelId="{CA1ACAD4-68CA-4112-83BD-BDE0BB976387}" type="pres">
      <dgm:prSet presAssocID="{FDAAEA4E-1175-4F58-8281-45F49FA689D8}" presName="txOne" presStyleLbl="node0" presStyleIdx="0" presStyleCnt="1" custScaleY="105810" custLinFactNeighborX="3242" custLinFactNeighborY="26481">
        <dgm:presLayoutVars>
          <dgm:chPref val="3"/>
        </dgm:presLayoutVars>
      </dgm:prSet>
      <dgm:spPr/>
    </dgm:pt>
    <dgm:pt modelId="{F34B119B-E37D-42A3-9FF0-ACF5E22CB13F}" type="pres">
      <dgm:prSet presAssocID="{FDAAEA4E-1175-4F58-8281-45F49FA689D8}" presName="parTransOne" presStyleCnt="0"/>
      <dgm:spPr/>
    </dgm:pt>
    <dgm:pt modelId="{1BA6AD38-9F19-4FD3-8CF1-5DCBBAE54ACD}" type="pres">
      <dgm:prSet presAssocID="{FDAAEA4E-1175-4F58-8281-45F49FA689D8}" presName="horzOne" presStyleCnt="0"/>
      <dgm:spPr/>
    </dgm:pt>
    <dgm:pt modelId="{00EE9BEE-418A-470D-845C-076F0A76DDE1}" type="pres">
      <dgm:prSet presAssocID="{CBF9DAFD-6D43-4DA8-8383-F3A9BFE7086B}" presName="vertTwo" presStyleCnt="0"/>
      <dgm:spPr/>
    </dgm:pt>
    <dgm:pt modelId="{9803BDFE-ECB6-4749-8E03-57FEFD20ED0E}" type="pres">
      <dgm:prSet presAssocID="{CBF9DAFD-6D43-4DA8-8383-F3A9BFE7086B}" presName="txTwo" presStyleLbl="node2" presStyleIdx="0" presStyleCnt="3">
        <dgm:presLayoutVars>
          <dgm:chPref val="3"/>
        </dgm:presLayoutVars>
      </dgm:prSet>
      <dgm:spPr/>
    </dgm:pt>
    <dgm:pt modelId="{06732AB0-470E-4626-A435-3A77B1449D10}" type="pres">
      <dgm:prSet presAssocID="{CBF9DAFD-6D43-4DA8-8383-F3A9BFE7086B}" presName="parTransTwo" presStyleCnt="0"/>
      <dgm:spPr/>
    </dgm:pt>
    <dgm:pt modelId="{CAAA3C77-FA91-4F3E-93BA-FA91D224F2A8}" type="pres">
      <dgm:prSet presAssocID="{CBF9DAFD-6D43-4DA8-8383-F3A9BFE7086B}" presName="horzTwo" presStyleCnt="0"/>
      <dgm:spPr/>
    </dgm:pt>
    <dgm:pt modelId="{50A44348-E0A8-4FC6-9F1E-48B0FD3AD81C}" type="pres">
      <dgm:prSet presAssocID="{7A474DCB-DA06-44A8-936C-12060C20FCCB}" presName="vertThree" presStyleCnt="0"/>
      <dgm:spPr/>
    </dgm:pt>
    <dgm:pt modelId="{85ABD99E-A3D5-4AC5-95CA-BAA1A7ADCD72}" type="pres">
      <dgm:prSet presAssocID="{7A474DCB-DA06-44A8-936C-12060C20FCCB}" presName="txThree" presStyleLbl="node3" presStyleIdx="0" presStyleCnt="3">
        <dgm:presLayoutVars>
          <dgm:chPref val="3"/>
        </dgm:presLayoutVars>
      </dgm:prSet>
      <dgm:spPr/>
    </dgm:pt>
    <dgm:pt modelId="{2960742F-9B0D-42D7-9A56-C7F242599ABA}" type="pres">
      <dgm:prSet presAssocID="{7A474DCB-DA06-44A8-936C-12060C20FCCB}" presName="horzThree" presStyleCnt="0"/>
      <dgm:spPr/>
    </dgm:pt>
    <dgm:pt modelId="{5974562E-11A4-4F9B-8AE7-793D9CFCFF3B}" type="pres">
      <dgm:prSet presAssocID="{1B14AF0A-8772-49CE-9DD0-9F31B30CB2E3}" presName="sibSpaceThree" presStyleCnt="0"/>
      <dgm:spPr/>
    </dgm:pt>
    <dgm:pt modelId="{5FBE300C-F22B-4F7E-8C86-33F2226DAD1A}" type="pres">
      <dgm:prSet presAssocID="{FC6D376C-F022-4BD3-BBFF-BF13B7D9E2C3}" presName="vertThree" presStyleCnt="0"/>
      <dgm:spPr/>
    </dgm:pt>
    <dgm:pt modelId="{7BC1257C-3C08-49A0-A4C4-67DC2E985BAB}" type="pres">
      <dgm:prSet presAssocID="{FC6D376C-F022-4BD3-BBFF-BF13B7D9E2C3}" presName="txThree" presStyleLbl="node3" presStyleIdx="1" presStyleCnt="3">
        <dgm:presLayoutVars>
          <dgm:chPref val="3"/>
        </dgm:presLayoutVars>
      </dgm:prSet>
      <dgm:spPr/>
    </dgm:pt>
    <dgm:pt modelId="{32ABC2CC-7084-41B6-9201-66DBE43A78DB}" type="pres">
      <dgm:prSet presAssocID="{FC6D376C-F022-4BD3-BBFF-BF13B7D9E2C3}" presName="horzThree" presStyleCnt="0"/>
      <dgm:spPr/>
    </dgm:pt>
    <dgm:pt modelId="{5B568A6E-4996-410C-9D24-9571BF3729A0}" type="pres">
      <dgm:prSet presAssocID="{F30E2967-84D3-41D7-92B7-4046CFFC9EE1}" presName="sibSpaceTwo" presStyleCnt="0"/>
      <dgm:spPr/>
    </dgm:pt>
    <dgm:pt modelId="{CE5A003C-B5CE-4ED1-9B75-FF963E27AFB8}" type="pres">
      <dgm:prSet presAssocID="{9AA3E8CE-37EA-4DBC-A2CF-11B50E3AAA8B}" presName="vertTwo" presStyleCnt="0"/>
      <dgm:spPr/>
    </dgm:pt>
    <dgm:pt modelId="{4CC54B47-DD35-473A-9C8D-589261D0A5A6}" type="pres">
      <dgm:prSet presAssocID="{9AA3E8CE-37EA-4DBC-A2CF-11B50E3AAA8B}" presName="txTwo" presStyleLbl="node2" presStyleIdx="1" presStyleCnt="3">
        <dgm:presLayoutVars>
          <dgm:chPref val="3"/>
        </dgm:presLayoutVars>
      </dgm:prSet>
      <dgm:spPr/>
    </dgm:pt>
    <dgm:pt modelId="{4F0D59F8-617E-4C22-857A-9C7FFEC3255A}" type="pres">
      <dgm:prSet presAssocID="{9AA3E8CE-37EA-4DBC-A2CF-11B50E3AAA8B}" presName="parTransTwo" presStyleCnt="0"/>
      <dgm:spPr/>
    </dgm:pt>
    <dgm:pt modelId="{0B0BECB9-7C25-4261-9484-F05C7108A9FE}" type="pres">
      <dgm:prSet presAssocID="{9AA3E8CE-37EA-4DBC-A2CF-11B50E3AAA8B}" presName="horzTwo" presStyleCnt="0"/>
      <dgm:spPr/>
    </dgm:pt>
    <dgm:pt modelId="{096C81EA-8B8D-489A-BB39-7985D02877BF}" type="pres">
      <dgm:prSet presAssocID="{1F6D7F0D-28AE-485D-8F5D-C58537235E14}" presName="vertThree" presStyleCnt="0"/>
      <dgm:spPr/>
    </dgm:pt>
    <dgm:pt modelId="{087BF499-9126-4690-A92C-AA9A814C76A6}" type="pres">
      <dgm:prSet presAssocID="{1F6D7F0D-28AE-485D-8F5D-C58537235E14}" presName="txThree" presStyleLbl="node3" presStyleIdx="2" presStyleCnt="3">
        <dgm:presLayoutVars>
          <dgm:chPref val="3"/>
        </dgm:presLayoutVars>
      </dgm:prSet>
      <dgm:spPr/>
    </dgm:pt>
    <dgm:pt modelId="{047A3988-A2CA-4C26-8621-7249FAE157E5}" type="pres">
      <dgm:prSet presAssocID="{1F6D7F0D-28AE-485D-8F5D-C58537235E14}" presName="horzThree" presStyleCnt="0"/>
      <dgm:spPr/>
    </dgm:pt>
    <dgm:pt modelId="{CF3E1906-F2B0-4757-9CD1-2FB2CC8EDEE0}" type="pres">
      <dgm:prSet presAssocID="{9A333A7B-5BEA-4BC7-A91B-3514D393EB7B}" presName="sibSpaceTwo" presStyleCnt="0"/>
      <dgm:spPr/>
    </dgm:pt>
    <dgm:pt modelId="{6284970F-599F-498C-9838-D25C9FD72637}" type="pres">
      <dgm:prSet presAssocID="{83C3CDE9-BC16-45D3-A138-0D6E1625DE67}" presName="vertTwo" presStyleCnt="0"/>
      <dgm:spPr/>
    </dgm:pt>
    <dgm:pt modelId="{83D40C6E-8ABF-450F-8E10-7BF512CD8555}" type="pres">
      <dgm:prSet presAssocID="{83C3CDE9-BC16-45D3-A138-0D6E1625DE67}" presName="txTwo" presStyleLbl="node2" presStyleIdx="2" presStyleCnt="3" custScaleY="170039">
        <dgm:presLayoutVars>
          <dgm:chPref val="3"/>
        </dgm:presLayoutVars>
      </dgm:prSet>
      <dgm:spPr/>
    </dgm:pt>
    <dgm:pt modelId="{F7692307-910B-4D82-923B-3DAA65487EE0}" type="pres">
      <dgm:prSet presAssocID="{83C3CDE9-BC16-45D3-A138-0D6E1625DE67}" presName="horzTwo" presStyleCnt="0"/>
      <dgm:spPr/>
    </dgm:pt>
  </dgm:ptLst>
  <dgm:cxnLst>
    <dgm:cxn modelId="{ACFDC032-D8D8-4D42-A4C1-9461D8AC9DA0}" srcId="{90113F0B-8A6D-49A3-8CDE-D5FC9378A5FE}" destId="{FDAAEA4E-1175-4F58-8281-45F49FA689D8}" srcOrd="0" destOrd="0" parTransId="{CFEAEAB1-C18C-46BD-886A-2D141096385F}" sibTransId="{A35FECC9-1DA2-45A4-8C2E-D2578CDD9A7E}"/>
    <dgm:cxn modelId="{7FB2433E-FADB-4A5E-9599-F1D0C4877AED}" type="presOf" srcId="{1F6D7F0D-28AE-485D-8F5D-C58537235E14}" destId="{087BF499-9126-4690-A92C-AA9A814C76A6}" srcOrd="0" destOrd="0" presId="urn:microsoft.com/office/officeart/2005/8/layout/hierarchy4"/>
    <dgm:cxn modelId="{79B5AF5F-81B8-43F7-A1BB-3A8E0D497699}" srcId="{FDAAEA4E-1175-4F58-8281-45F49FA689D8}" destId="{9AA3E8CE-37EA-4DBC-A2CF-11B50E3AAA8B}" srcOrd="1" destOrd="0" parTransId="{0129F0DC-8B77-40A1-BF09-0A45C9B0DE4E}" sibTransId="{9A333A7B-5BEA-4BC7-A91B-3514D393EB7B}"/>
    <dgm:cxn modelId="{D89E3B51-AB98-432D-B77B-53453C90CFDA}" srcId="{9AA3E8CE-37EA-4DBC-A2CF-11B50E3AAA8B}" destId="{1F6D7F0D-28AE-485D-8F5D-C58537235E14}" srcOrd="0" destOrd="0" parTransId="{0075C294-F663-49AA-ABA7-BA1BC26E0CAD}" sibTransId="{45765BB2-C843-4300-867D-55412916CF1D}"/>
    <dgm:cxn modelId="{02FEA676-1C74-4F74-983B-643F4BE57E79}" type="presOf" srcId="{9AA3E8CE-37EA-4DBC-A2CF-11B50E3AAA8B}" destId="{4CC54B47-DD35-473A-9C8D-589261D0A5A6}" srcOrd="0" destOrd="0" presId="urn:microsoft.com/office/officeart/2005/8/layout/hierarchy4"/>
    <dgm:cxn modelId="{F221D859-0A00-4C11-8433-C09DFCBB3D31}" type="presOf" srcId="{FC6D376C-F022-4BD3-BBFF-BF13B7D9E2C3}" destId="{7BC1257C-3C08-49A0-A4C4-67DC2E985BAB}" srcOrd="0" destOrd="0" presId="urn:microsoft.com/office/officeart/2005/8/layout/hierarchy4"/>
    <dgm:cxn modelId="{C6B2A782-AD7A-49AD-8BEC-983261858357}" srcId="{CBF9DAFD-6D43-4DA8-8383-F3A9BFE7086B}" destId="{7A474DCB-DA06-44A8-936C-12060C20FCCB}" srcOrd="0" destOrd="0" parTransId="{8CC51FA2-F035-444C-AFD6-A863D6669ACC}" sibTransId="{1B14AF0A-8772-49CE-9DD0-9F31B30CB2E3}"/>
    <dgm:cxn modelId="{1BBBC39E-58AB-413D-A37B-EF9A3E0E4D6D}" srcId="{FDAAEA4E-1175-4F58-8281-45F49FA689D8}" destId="{CBF9DAFD-6D43-4DA8-8383-F3A9BFE7086B}" srcOrd="0" destOrd="0" parTransId="{08850F7A-2312-4D39-8DF9-9645AF25EE10}" sibTransId="{F30E2967-84D3-41D7-92B7-4046CFFC9EE1}"/>
    <dgm:cxn modelId="{5EF748AE-2692-4EEE-BE9E-E215EBDBA518}" type="presOf" srcId="{83C3CDE9-BC16-45D3-A138-0D6E1625DE67}" destId="{83D40C6E-8ABF-450F-8E10-7BF512CD8555}" srcOrd="0" destOrd="0" presId="urn:microsoft.com/office/officeart/2005/8/layout/hierarchy4"/>
    <dgm:cxn modelId="{4E2A9CB3-3FE6-4F6E-8B48-275ABF160335}" type="presOf" srcId="{90113F0B-8A6D-49A3-8CDE-D5FC9378A5FE}" destId="{0B4D4E32-CB68-4483-B74E-150F3AA0BEE5}" srcOrd="0" destOrd="0" presId="urn:microsoft.com/office/officeart/2005/8/layout/hierarchy4"/>
    <dgm:cxn modelId="{1E8CF1B4-53D3-4ECA-88C7-CE3AAB62E6BE}" srcId="{FDAAEA4E-1175-4F58-8281-45F49FA689D8}" destId="{83C3CDE9-BC16-45D3-A138-0D6E1625DE67}" srcOrd="2" destOrd="0" parTransId="{B08E331C-EE00-414D-BFD1-2DE8CED99451}" sibTransId="{1126BE27-BCC4-45C9-ABC5-D270EAC0F769}"/>
    <dgm:cxn modelId="{4B3BCACC-F20E-4876-8C29-67B7F2E63CB5}" type="presOf" srcId="{7A474DCB-DA06-44A8-936C-12060C20FCCB}" destId="{85ABD99E-A3D5-4AC5-95CA-BAA1A7ADCD72}" srcOrd="0" destOrd="0" presId="urn:microsoft.com/office/officeart/2005/8/layout/hierarchy4"/>
    <dgm:cxn modelId="{F65917DC-0FA7-4029-80C7-CC3A3C9D1E59}" type="presOf" srcId="{FDAAEA4E-1175-4F58-8281-45F49FA689D8}" destId="{CA1ACAD4-68CA-4112-83BD-BDE0BB976387}" srcOrd="0" destOrd="0" presId="urn:microsoft.com/office/officeart/2005/8/layout/hierarchy4"/>
    <dgm:cxn modelId="{CB21A7E8-4909-4B7A-86B9-E40682DCF549}" type="presOf" srcId="{CBF9DAFD-6D43-4DA8-8383-F3A9BFE7086B}" destId="{9803BDFE-ECB6-4749-8E03-57FEFD20ED0E}" srcOrd="0" destOrd="0" presId="urn:microsoft.com/office/officeart/2005/8/layout/hierarchy4"/>
    <dgm:cxn modelId="{00B1B2F0-2B21-40BD-AEDD-47DBE7465540}" srcId="{CBF9DAFD-6D43-4DA8-8383-F3A9BFE7086B}" destId="{FC6D376C-F022-4BD3-BBFF-BF13B7D9E2C3}" srcOrd="1" destOrd="0" parTransId="{8F8A9F1D-BB07-41CD-B91F-232C94202C9C}" sibTransId="{AA03BA01-6536-4422-9B15-3EE939DAAED7}"/>
    <dgm:cxn modelId="{35BABE5F-531A-4022-9768-A21B16429303}" type="presParOf" srcId="{0B4D4E32-CB68-4483-B74E-150F3AA0BEE5}" destId="{F5F7A003-341A-4E05-A03D-39A3E1FA97F3}" srcOrd="0" destOrd="0" presId="urn:microsoft.com/office/officeart/2005/8/layout/hierarchy4"/>
    <dgm:cxn modelId="{B63A8D5B-0346-4EF0-85F1-E578A6A93C42}" type="presParOf" srcId="{F5F7A003-341A-4E05-A03D-39A3E1FA97F3}" destId="{CA1ACAD4-68CA-4112-83BD-BDE0BB976387}" srcOrd="0" destOrd="0" presId="urn:microsoft.com/office/officeart/2005/8/layout/hierarchy4"/>
    <dgm:cxn modelId="{3F5CCE35-65DC-42C0-A8A4-D67F8EE2AB9C}" type="presParOf" srcId="{F5F7A003-341A-4E05-A03D-39A3E1FA97F3}" destId="{F34B119B-E37D-42A3-9FF0-ACF5E22CB13F}" srcOrd="1" destOrd="0" presId="urn:microsoft.com/office/officeart/2005/8/layout/hierarchy4"/>
    <dgm:cxn modelId="{CE05915C-0A78-4FE4-8EC8-F6AC7D3A22B6}" type="presParOf" srcId="{F5F7A003-341A-4E05-A03D-39A3E1FA97F3}" destId="{1BA6AD38-9F19-4FD3-8CF1-5DCBBAE54ACD}" srcOrd="2" destOrd="0" presId="urn:microsoft.com/office/officeart/2005/8/layout/hierarchy4"/>
    <dgm:cxn modelId="{29932AED-2F45-413A-A91E-A0B24ED36520}" type="presParOf" srcId="{1BA6AD38-9F19-4FD3-8CF1-5DCBBAE54ACD}" destId="{00EE9BEE-418A-470D-845C-076F0A76DDE1}" srcOrd="0" destOrd="0" presId="urn:microsoft.com/office/officeart/2005/8/layout/hierarchy4"/>
    <dgm:cxn modelId="{BC186693-ADEB-423C-A932-7B68B1D9CD53}" type="presParOf" srcId="{00EE9BEE-418A-470D-845C-076F0A76DDE1}" destId="{9803BDFE-ECB6-4749-8E03-57FEFD20ED0E}" srcOrd="0" destOrd="0" presId="urn:microsoft.com/office/officeart/2005/8/layout/hierarchy4"/>
    <dgm:cxn modelId="{2A64AB1E-6DE8-42D6-A56A-C929EF40811B}" type="presParOf" srcId="{00EE9BEE-418A-470D-845C-076F0A76DDE1}" destId="{06732AB0-470E-4626-A435-3A77B1449D10}" srcOrd="1" destOrd="0" presId="urn:microsoft.com/office/officeart/2005/8/layout/hierarchy4"/>
    <dgm:cxn modelId="{F06E4252-A430-4E8A-9981-58BE53F1C8C3}" type="presParOf" srcId="{00EE9BEE-418A-470D-845C-076F0A76DDE1}" destId="{CAAA3C77-FA91-4F3E-93BA-FA91D224F2A8}" srcOrd="2" destOrd="0" presId="urn:microsoft.com/office/officeart/2005/8/layout/hierarchy4"/>
    <dgm:cxn modelId="{9608B5D6-343A-4E06-8253-178D860615AB}" type="presParOf" srcId="{CAAA3C77-FA91-4F3E-93BA-FA91D224F2A8}" destId="{50A44348-E0A8-4FC6-9F1E-48B0FD3AD81C}" srcOrd="0" destOrd="0" presId="urn:microsoft.com/office/officeart/2005/8/layout/hierarchy4"/>
    <dgm:cxn modelId="{CACC8A07-AA9F-40C9-AC6D-A515E44D473F}" type="presParOf" srcId="{50A44348-E0A8-4FC6-9F1E-48B0FD3AD81C}" destId="{85ABD99E-A3D5-4AC5-95CA-BAA1A7ADCD72}" srcOrd="0" destOrd="0" presId="urn:microsoft.com/office/officeart/2005/8/layout/hierarchy4"/>
    <dgm:cxn modelId="{94E58A92-E44B-4777-A251-42AA7414215E}" type="presParOf" srcId="{50A44348-E0A8-4FC6-9F1E-48B0FD3AD81C}" destId="{2960742F-9B0D-42D7-9A56-C7F242599ABA}" srcOrd="1" destOrd="0" presId="urn:microsoft.com/office/officeart/2005/8/layout/hierarchy4"/>
    <dgm:cxn modelId="{1E8B9189-F2BA-4350-9C62-37A5DCAEB9B4}" type="presParOf" srcId="{CAAA3C77-FA91-4F3E-93BA-FA91D224F2A8}" destId="{5974562E-11A4-4F9B-8AE7-793D9CFCFF3B}" srcOrd="1" destOrd="0" presId="urn:microsoft.com/office/officeart/2005/8/layout/hierarchy4"/>
    <dgm:cxn modelId="{E1EB3E02-C295-45CA-B7E7-B9831A26C8ED}" type="presParOf" srcId="{CAAA3C77-FA91-4F3E-93BA-FA91D224F2A8}" destId="{5FBE300C-F22B-4F7E-8C86-33F2226DAD1A}" srcOrd="2" destOrd="0" presId="urn:microsoft.com/office/officeart/2005/8/layout/hierarchy4"/>
    <dgm:cxn modelId="{F652BF97-741B-4995-9F80-F6423313F422}" type="presParOf" srcId="{5FBE300C-F22B-4F7E-8C86-33F2226DAD1A}" destId="{7BC1257C-3C08-49A0-A4C4-67DC2E985BAB}" srcOrd="0" destOrd="0" presId="urn:microsoft.com/office/officeart/2005/8/layout/hierarchy4"/>
    <dgm:cxn modelId="{F945E8BC-AE66-45ED-87B0-F429FB6F579C}" type="presParOf" srcId="{5FBE300C-F22B-4F7E-8C86-33F2226DAD1A}" destId="{32ABC2CC-7084-41B6-9201-66DBE43A78DB}" srcOrd="1" destOrd="0" presId="urn:microsoft.com/office/officeart/2005/8/layout/hierarchy4"/>
    <dgm:cxn modelId="{EFA0BCE5-2F8F-4AE3-B4DE-C71652269B03}" type="presParOf" srcId="{1BA6AD38-9F19-4FD3-8CF1-5DCBBAE54ACD}" destId="{5B568A6E-4996-410C-9D24-9571BF3729A0}" srcOrd="1" destOrd="0" presId="urn:microsoft.com/office/officeart/2005/8/layout/hierarchy4"/>
    <dgm:cxn modelId="{50137939-A75A-4E77-8373-87C0387B6065}" type="presParOf" srcId="{1BA6AD38-9F19-4FD3-8CF1-5DCBBAE54ACD}" destId="{CE5A003C-B5CE-4ED1-9B75-FF963E27AFB8}" srcOrd="2" destOrd="0" presId="urn:microsoft.com/office/officeart/2005/8/layout/hierarchy4"/>
    <dgm:cxn modelId="{8547DD97-8849-4CAC-BC73-239E18C28063}" type="presParOf" srcId="{CE5A003C-B5CE-4ED1-9B75-FF963E27AFB8}" destId="{4CC54B47-DD35-473A-9C8D-589261D0A5A6}" srcOrd="0" destOrd="0" presId="urn:microsoft.com/office/officeart/2005/8/layout/hierarchy4"/>
    <dgm:cxn modelId="{A9EE3973-087F-43B6-8739-CEE32B2F4C7C}" type="presParOf" srcId="{CE5A003C-B5CE-4ED1-9B75-FF963E27AFB8}" destId="{4F0D59F8-617E-4C22-857A-9C7FFEC3255A}" srcOrd="1" destOrd="0" presId="urn:microsoft.com/office/officeart/2005/8/layout/hierarchy4"/>
    <dgm:cxn modelId="{D8456A7A-D8C0-4863-A226-A4AC33BAD6D6}" type="presParOf" srcId="{CE5A003C-B5CE-4ED1-9B75-FF963E27AFB8}" destId="{0B0BECB9-7C25-4261-9484-F05C7108A9FE}" srcOrd="2" destOrd="0" presId="urn:microsoft.com/office/officeart/2005/8/layout/hierarchy4"/>
    <dgm:cxn modelId="{80BBC3CA-AFAA-46B9-8C6C-072A9F81A749}" type="presParOf" srcId="{0B0BECB9-7C25-4261-9484-F05C7108A9FE}" destId="{096C81EA-8B8D-489A-BB39-7985D02877BF}" srcOrd="0" destOrd="0" presId="urn:microsoft.com/office/officeart/2005/8/layout/hierarchy4"/>
    <dgm:cxn modelId="{27A13E2E-347C-4E8E-B3A2-B747F94E7ED1}" type="presParOf" srcId="{096C81EA-8B8D-489A-BB39-7985D02877BF}" destId="{087BF499-9126-4690-A92C-AA9A814C76A6}" srcOrd="0" destOrd="0" presId="urn:microsoft.com/office/officeart/2005/8/layout/hierarchy4"/>
    <dgm:cxn modelId="{CBB731EC-8721-45FA-A1D8-ABBCFE6587BA}" type="presParOf" srcId="{096C81EA-8B8D-489A-BB39-7985D02877BF}" destId="{047A3988-A2CA-4C26-8621-7249FAE157E5}" srcOrd="1" destOrd="0" presId="urn:microsoft.com/office/officeart/2005/8/layout/hierarchy4"/>
    <dgm:cxn modelId="{13448E3E-6608-454F-AEE9-5C81E1DF73B6}" type="presParOf" srcId="{1BA6AD38-9F19-4FD3-8CF1-5DCBBAE54ACD}" destId="{CF3E1906-F2B0-4757-9CD1-2FB2CC8EDEE0}" srcOrd="3" destOrd="0" presId="urn:microsoft.com/office/officeart/2005/8/layout/hierarchy4"/>
    <dgm:cxn modelId="{BE7557D2-5B15-40A0-9D7B-2FC5FA4D1F7D}" type="presParOf" srcId="{1BA6AD38-9F19-4FD3-8CF1-5DCBBAE54ACD}" destId="{6284970F-599F-498C-9838-D25C9FD72637}" srcOrd="4" destOrd="0" presId="urn:microsoft.com/office/officeart/2005/8/layout/hierarchy4"/>
    <dgm:cxn modelId="{44768287-7454-4F17-8CCA-1780AB0E2E31}" type="presParOf" srcId="{6284970F-599F-498C-9838-D25C9FD72637}" destId="{83D40C6E-8ABF-450F-8E10-7BF512CD8555}" srcOrd="0" destOrd="0" presId="urn:microsoft.com/office/officeart/2005/8/layout/hierarchy4"/>
    <dgm:cxn modelId="{D344A718-496B-4941-BCC3-ACD26B85DE4A}" type="presParOf" srcId="{6284970F-599F-498C-9838-D25C9FD72637}" destId="{F7692307-910B-4D82-923B-3DAA65487EE0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D4FFFC-D3C6-4B8A-92A0-B756F6E3F9FF}">
      <dsp:nvSpPr>
        <dsp:cNvPr id="0" name=""/>
        <dsp:cNvSpPr/>
      </dsp:nvSpPr>
      <dsp:spPr>
        <a:xfrm>
          <a:off x="0" y="2978"/>
          <a:ext cx="10363200" cy="2421562"/>
        </a:xfrm>
        <a:prstGeom prst="roundRect">
          <a:avLst>
            <a:gd name="adj" fmla="val 10000"/>
          </a:avLst>
        </a:prstGeom>
        <a:solidFill>
          <a:schemeClr val="lt1"/>
        </a:solidFill>
        <a:ln w="12700" cap="flat" cmpd="sng" algn="ctr">
          <a:solidFill>
            <a:schemeClr val="accent4"/>
          </a:solidFill>
          <a:prstDash val="solid"/>
        </a:ln>
        <a:effectLst/>
        <a:scene3d>
          <a:camera prst="orthographicFront"/>
          <a:lightRig rig="chilly" dir="t"/>
        </a:scene3d>
        <a:sp3d extrusionH="1700"/>
      </dsp:spPr>
      <dsp:style>
        <a:lnRef idx="2">
          <a:schemeClr val="accent4"/>
        </a:lnRef>
        <a:fillRef idx="1">
          <a:schemeClr val="lt1"/>
        </a:fillRef>
        <a:effectRef idx="0">
          <a:schemeClr val="accent4"/>
        </a:effectRef>
        <a:fontRef idx="minor">
          <a:schemeClr val="dk1"/>
        </a:fontRef>
      </dsp:style>
    </dsp:sp>
    <dsp:sp modelId="{E32BB612-4794-4E58-900A-D0AD31E885E3}">
      <dsp:nvSpPr>
        <dsp:cNvPr id="0" name=""/>
        <dsp:cNvSpPr/>
      </dsp:nvSpPr>
      <dsp:spPr>
        <a:xfrm>
          <a:off x="313749" y="322874"/>
          <a:ext cx="2264116" cy="177581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z="12700" extrusionH="12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AAD7606-59F7-4293-AB4B-99299C30B0E6}">
      <dsp:nvSpPr>
        <dsp:cNvPr id="0" name=""/>
        <dsp:cNvSpPr/>
      </dsp:nvSpPr>
      <dsp:spPr>
        <a:xfrm rot="10800000">
          <a:off x="313749" y="2421562"/>
          <a:ext cx="2264116" cy="2959686"/>
        </a:xfrm>
        <a:prstGeom prst="round2SameRect">
          <a:avLst>
            <a:gd name="adj1" fmla="val 10500"/>
            <a:gd name="adj2" fmla="val 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b="0" i="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(A</a:t>
          </a:r>
          <a:r>
            <a:rPr lang="en-US" sz="1400" b="0" i="0" u="sng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) Nodular-digitate silica deposits with</a:t>
          </a:r>
          <a:br>
            <a:rPr lang="en-US" sz="1400" b="0" i="0" u="sng" kern="1200" dirty="0">
              <a:latin typeface="Times New Roman" panose="02020603050405020304" pitchFamily="18" charset="0"/>
              <a:cs typeface="Times New Roman" panose="02020603050405020304" pitchFamily="18" charset="0"/>
            </a:rPr>
          </a:br>
          <a:r>
            <a:rPr lang="en-US" sz="1400" b="0" i="0" u="sng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potential biosignatures in the Columbia Hills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b="0" i="0" u="sng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SzPts val="1000"/>
            <a:buFont typeface="Symbol" panose="05050102010706020507" pitchFamily="18" charset="2"/>
            <a:buNone/>
          </a:pPr>
          <a:r>
            <a:rPr lang="en-IN" sz="14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MER spirit rover: </a:t>
          </a:r>
          <a:r>
            <a:rPr lang="en-IN" sz="1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Formations resemble hot spring sinter deposits OR Potential bio mediated microstromatolites.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SzPts val="1000"/>
            <a:buFont typeface="Symbol" panose="05050102010706020507" pitchFamily="18" charset="2"/>
            <a:buNone/>
          </a:pPr>
          <a:r>
            <a:rPr lang="en-IN" sz="14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MARSE: </a:t>
          </a:r>
          <a:r>
            <a:rPr lang="en-IN" sz="1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can Detect stromatolitic textures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br>
            <a:rPr lang="en-US" sz="1400" kern="1200" dirty="0"/>
          </a:br>
          <a:endParaRPr lang="en-IN" sz="1400" kern="1200" dirty="0"/>
        </a:p>
      </dsp:txBody>
      <dsp:txXfrm rot="10800000">
        <a:off x="383378" y="2421562"/>
        <a:ext cx="2124858" cy="2890057"/>
      </dsp:txXfrm>
    </dsp:sp>
    <dsp:sp modelId="{8D0A12FE-676D-4FBB-AD43-F8EC08B17DAD}">
      <dsp:nvSpPr>
        <dsp:cNvPr id="0" name=""/>
        <dsp:cNvSpPr/>
      </dsp:nvSpPr>
      <dsp:spPr>
        <a:xfrm>
          <a:off x="2804277" y="322874"/>
          <a:ext cx="2264116" cy="177581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z="12700" extrusionH="12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FDC338F-6298-4BF9-A58B-9AAB22104F87}">
      <dsp:nvSpPr>
        <dsp:cNvPr id="0" name=""/>
        <dsp:cNvSpPr/>
      </dsp:nvSpPr>
      <dsp:spPr>
        <a:xfrm rot="10800000">
          <a:off x="2804277" y="2421562"/>
          <a:ext cx="2264116" cy="2959686"/>
        </a:xfrm>
        <a:prstGeom prst="round2SameRect">
          <a:avLst>
            <a:gd name="adj1" fmla="val 10500"/>
            <a:gd name="adj2" fmla="val 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b="0" i="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B</a:t>
          </a:r>
          <a:r>
            <a:rPr lang="en-US" sz="1400" b="0" i="0" u="sng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) </a:t>
          </a:r>
          <a:r>
            <a:rPr lang="en-US" sz="1400" b="0" i="0" u="sng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Icerich</a:t>
          </a:r>
          <a:r>
            <a:rPr lang="en-US" sz="1400" b="0" i="0" u="sng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mid-latitude scarps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400" kern="1200" dirty="0"/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SzPts val="1000"/>
            <a:buFont typeface="Symbol" panose="05050102010706020507" pitchFamily="18" charset="2"/>
            <a:buNone/>
          </a:pPr>
          <a:r>
            <a:rPr lang="en-IN" sz="1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Likely part of mid-latitude ice sheet.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SzPts val="1000"/>
            <a:buFont typeface="Symbol" panose="05050102010706020507" pitchFamily="18" charset="2"/>
            <a:buNone/>
          </a:pPr>
          <a:r>
            <a:rPr lang="en-US" sz="1400" b="1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MARSE:</a:t>
          </a:r>
          <a:r>
            <a:rPr lang="en-US" sz="14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probe the climate record preserved</a:t>
          </a:r>
          <a:br>
            <a:rPr lang="en-US" sz="14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</a:br>
          <a:r>
            <a:rPr lang="en-US" sz="14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by these scarps and study layering at millimeter scales</a:t>
          </a:r>
          <a:r>
            <a:rPr lang="en-US" sz="1400" b="0" i="0" kern="1200" dirty="0"/>
            <a:t>.</a:t>
          </a:r>
          <a:br>
            <a:rPr lang="en-US" sz="1400" b="0" i="0" kern="1200" dirty="0"/>
          </a:br>
          <a:br>
            <a:rPr lang="en-US" sz="1400" kern="1200" dirty="0"/>
          </a:br>
          <a:br>
            <a:rPr lang="en-US" sz="1400" kern="1200" dirty="0"/>
          </a:br>
          <a:endParaRPr lang="en-IN" sz="1400" kern="1200" dirty="0"/>
        </a:p>
      </dsp:txBody>
      <dsp:txXfrm rot="10800000">
        <a:off x="2873906" y="2421562"/>
        <a:ext cx="2124858" cy="2890057"/>
      </dsp:txXfrm>
    </dsp:sp>
    <dsp:sp modelId="{723BFC5E-554D-4BE2-A12A-7BBC931E97FB}">
      <dsp:nvSpPr>
        <dsp:cNvPr id="0" name=""/>
        <dsp:cNvSpPr/>
      </dsp:nvSpPr>
      <dsp:spPr>
        <a:xfrm>
          <a:off x="5294805" y="322874"/>
          <a:ext cx="2264116" cy="177581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z="12700" extrusionH="12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7C5D0CA-D568-4B63-A8C7-7770AF4571CF}">
      <dsp:nvSpPr>
        <dsp:cNvPr id="0" name=""/>
        <dsp:cNvSpPr/>
      </dsp:nvSpPr>
      <dsp:spPr>
        <a:xfrm rot="10800000">
          <a:off x="5294805" y="2421562"/>
          <a:ext cx="2264116" cy="2959686"/>
        </a:xfrm>
        <a:prstGeom prst="round2SameRect">
          <a:avLst>
            <a:gd name="adj1" fmla="val 10500"/>
            <a:gd name="adj2" fmla="val 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b="0" i="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C) </a:t>
          </a:r>
          <a:r>
            <a:rPr lang="en-US" sz="1400" b="0" i="0" u="sng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Layered phyllosilicates</a:t>
          </a:r>
          <a:br>
            <a:rPr lang="en-US" sz="1400" u="sng" kern="1200" dirty="0"/>
          </a:br>
          <a:endParaRPr lang="en-US" sz="1400" u="sng" kern="1200" dirty="0"/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Determine formation mechanism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SzPts val="1000"/>
            <a:buFont typeface="Symbol" panose="05050102010706020507" pitchFamily="18" charset="2"/>
            <a:buNone/>
          </a:pPr>
          <a:r>
            <a:rPr lang="en-IN" sz="1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Possible deposition methods: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SzPts val="1000"/>
            <a:buFont typeface="Symbol" panose="05050102010706020507" pitchFamily="18" charset="2"/>
            <a:buNone/>
          </a:pPr>
          <a:r>
            <a:rPr lang="en-IN" sz="1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Precipitation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SzPts val="1000"/>
            <a:buFont typeface="Symbol" panose="05050102010706020507" pitchFamily="18" charset="2"/>
            <a:buNone/>
          </a:pPr>
          <a:r>
            <a:rPr lang="en-IN" sz="1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Leaching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Aeolian transport</a:t>
          </a:r>
        </a:p>
      </dsp:txBody>
      <dsp:txXfrm rot="10800000">
        <a:off x="5364434" y="2421562"/>
        <a:ext cx="2124858" cy="2890057"/>
      </dsp:txXfrm>
    </dsp:sp>
    <dsp:sp modelId="{1B1AAE6E-7C26-4D07-8237-9D705E3EFC92}">
      <dsp:nvSpPr>
        <dsp:cNvPr id="0" name=""/>
        <dsp:cNvSpPr/>
      </dsp:nvSpPr>
      <dsp:spPr>
        <a:xfrm>
          <a:off x="7785333" y="322874"/>
          <a:ext cx="2264116" cy="177581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z="12700" extrusionH="12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873455E-5B77-4CAE-81B1-8CB1369B56F9}">
      <dsp:nvSpPr>
        <dsp:cNvPr id="0" name=""/>
        <dsp:cNvSpPr/>
      </dsp:nvSpPr>
      <dsp:spPr>
        <a:xfrm rot="10800000">
          <a:off x="7785333" y="2421562"/>
          <a:ext cx="2264116" cy="2959686"/>
        </a:xfrm>
        <a:prstGeom prst="round2SameRect">
          <a:avLst>
            <a:gd name="adj1" fmla="val 10500"/>
            <a:gd name="adj2" fmla="val 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                                                                                          </a:t>
          </a:r>
          <a:endParaRPr lang="en-US" sz="1400" b="0" i="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IN" sz="14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(D) </a:t>
          </a:r>
          <a:r>
            <a:rPr lang="en-IN" sz="1400" b="0" i="0" u="sng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Chloride</a:t>
          </a:r>
          <a:br>
            <a:rPr lang="en-IN" sz="1400" b="0" i="0" u="sng" kern="1200" dirty="0">
              <a:latin typeface="Times New Roman" panose="02020603050405020304" pitchFamily="18" charset="0"/>
              <a:cs typeface="Times New Roman" panose="02020603050405020304" pitchFamily="18" charset="0"/>
            </a:rPr>
          </a:br>
          <a:r>
            <a:rPr lang="en-IN" sz="1400" b="0" i="0" u="sng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salt flats</a:t>
          </a:r>
          <a:br>
            <a:rPr lang="en-IN" sz="1400" b="0" i="0" u="sng" kern="1200" dirty="0">
              <a:latin typeface="Times New Roman" panose="02020603050405020304" pitchFamily="18" charset="0"/>
              <a:cs typeface="Times New Roman" panose="02020603050405020304" pitchFamily="18" charset="0"/>
            </a:rPr>
          </a:br>
          <a:br>
            <a:rPr lang="en-IN" sz="1400" b="0" i="0" u="sng" kern="1200" dirty="0">
              <a:latin typeface="Times New Roman" panose="02020603050405020304" pitchFamily="18" charset="0"/>
              <a:cs typeface="Times New Roman" panose="02020603050405020304" pitchFamily="18" charset="0"/>
            </a:rPr>
          </a:br>
          <a:r>
            <a:rPr lang="en-US" sz="14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Likely formed in shallow saline lakes</a:t>
          </a:r>
          <a:br>
            <a:rPr lang="en-US" sz="14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</a:br>
          <a:r>
            <a:rPr lang="en-US" sz="14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Youngest hydrated mineral deposits on Mars</a:t>
          </a:r>
          <a:br>
            <a:rPr lang="en-US" sz="14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</a:br>
          <a:r>
            <a:rPr lang="en-US" sz="14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Unknown pH and salinity of source fluids</a:t>
          </a:r>
          <a:endParaRPr lang="en-IN" sz="1400" kern="1200" dirty="0"/>
        </a:p>
      </dsp:txBody>
      <dsp:txXfrm rot="10800000">
        <a:off x="7854962" y="2421562"/>
        <a:ext cx="2124858" cy="289005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A1ACAD4-68CA-4112-83BD-BDE0BB976387}">
      <dsp:nvSpPr>
        <dsp:cNvPr id="0" name=""/>
        <dsp:cNvSpPr/>
      </dsp:nvSpPr>
      <dsp:spPr>
        <a:xfrm>
          <a:off x="5094" y="27815"/>
          <a:ext cx="5373149" cy="162228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200" b="1" i="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b="1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MARSE Architecture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Simplified High Impact Energy Landing Device 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(SHIELD) lander: It uses a</a:t>
          </a:r>
          <a:br>
            <a:rPr lang="en-US" sz="14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</a:br>
          <a:r>
            <a:rPr lang="en-US" sz="14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low ballistic coefficient entry configuration, a low</a:t>
          </a:r>
          <a:br>
            <a:rPr lang="en-US" sz="14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</a:br>
          <a:r>
            <a:rPr lang="en-US" sz="14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terminal velocity, and an impact attenuator to enable a</a:t>
          </a:r>
          <a:br>
            <a:rPr lang="en-US" sz="14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</a:br>
          <a:r>
            <a:rPr lang="en-US" sz="14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survivable hard landing with an acceleration of less</a:t>
          </a:r>
          <a:br>
            <a:rPr lang="en-US" sz="14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</a:br>
          <a:r>
            <a:rPr lang="en-US" sz="14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than 2,000 g.</a:t>
          </a:r>
          <a:br>
            <a:rPr lang="en-US" sz="1400" kern="1200" dirty="0"/>
          </a:br>
          <a:endParaRPr lang="en-IN" sz="1400" b="1" i="0" kern="1200" dirty="0"/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200" kern="1200" dirty="0"/>
        </a:p>
      </dsp:txBody>
      <dsp:txXfrm>
        <a:off x="52609" y="75330"/>
        <a:ext cx="5278119" cy="1527253"/>
      </dsp:txXfrm>
    </dsp:sp>
    <dsp:sp modelId="{9803BDFE-ECB6-4749-8E03-57FEFD20ED0E}">
      <dsp:nvSpPr>
        <dsp:cNvPr id="0" name=""/>
        <dsp:cNvSpPr/>
      </dsp:nvSpPr>
      <dsp:spPr>
        <a:xfrm>
          <a:off x="7791" y="1719618"/>
          <a:ext cx="2601081" cy="153320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              The rovers will carry :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US" sz="1400" b="0" i="0" u="sng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Raman spectrometer</a:t>
          </a:r>
          <a:r>
            <a:rPr lang="en-US" sz="14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+ </a:t>
          </a:r>
          <a:r>
            <a:rPr lang="en-US" sz="1400" b="0" i="0" u="sng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hand lens imager</a:t>
          </a:r>
          <a:r>
            <a:rPr lang="en-US" sz="14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for contact science+ </a:t>
          </a:r>
          <a:r>
            <a:rPr lang="en-US" sz="1400" b="0" i="0" u="sng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panoramic camera </a:t>
          </a:r>
          <a:r>
            <a:rPr lang="en-US" sz="14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+ an </a:t>
          </a:r>
          <a:r>
            <a:rPr lang="en-US" sz="1400" b="0" i="0" u="sng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infrared point spectrometer</a:t>
          </a:r>
          <a:r>
            <a:rPr lang="en-US" sz="14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.</a:t>
          </a:r>
          <a:endParaRPr lang="en-IN" sz="14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2697" y="1764524"/>
        <a:ext cx="2511269" cy="1443392"/>
      </dsp:txXfrm>
    </dsp:sp>
    <dsp:sp modelId="{85ABD99E-A3D5-4AC5-95CA-BAA1A7ADCD72}">
      <dsp:nvSpPr>
        <dsp:cNvPr id="0" name=""/>
        <dsp:cNvSpPr/>
      </dsp:nvSpPr>
      <dsp:spPr>
        <a:xfrm>
          <a:off x="7791" y="3347383"/>
          <a:ext cx="1273790" cy="153320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b="0" i="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The rovers rely on preexisting orbiters to relay data + communication system will be a UHF antenna.</a:t>
          </a:r>
          <a:br>
            <a:rPr lang="en-US" sz="1200" kern="1200" dirty="0"/>
          </a:br>
          <a:endParaRPr lang="en-IN" sz="12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45099" y="3384691"/>
        <a:ext cx="1199174" cy="1458588"/>
      </dsp:txXfrm>
    </dsp:sp>
    <dsp:sp modelId="{7BC1257C-3C08-49A0-A4C4-67DC2E985BAB}">
      <dsp:nvSpPr>
        <dsp:cNvPr id="0" name=""/>
        <dsp:cNvSpPr/>
      </dsp:nvSpPr>
      <dsp:spPr>
        <a:xfrm>
          <a:off x="1335082" y="3347383"/>
          <a:ext cx="1273790" cy="153320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Each SHIELD lander </a:t>
          </a:r>
          <a:r>
            <a:rPr lang="en-US" sz="1400" b="0" i="0" kern="1200" dirty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rPr>
            <a:t></a:t>
          </a:r>
          <a:r>
            <a:rPr lang="en-US" sz="1400" b="0" i="0" u="sng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20 kg of payload</a:t>
          </a:r>
          <a:r>
            <a:rPr lang="en-US" sz="14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.</a:t>
          </a:r>
          <a:endParaRPr lang="en-IN" sz="14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372390" y="3384691"/>
        <a:ext cx="1199174" cy="1458588"/>
      </dsp:txXfrm>
    </dsp:sp>
    <dsp:sp modelId="{4CC54B47-DD35-473A-9C8D-589261D0A5A6}">
      <dsp:nvSpPr>
        <dsp:cNvPr id="0" name=""/>
        <dsp:cNvSpPr/>
      </dsp:nvSpPr>
      <dsp:spPr>
        <a:xfrm>
          <a:off x="2715871" y="1719618"/>
          <a:ext cx="1273790" cy="153320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Each SHIELD lander </a:t>
          </a:r>
          <a:r>
            <a:rPr lang="en-US" sz="1400" b="0" i="0" kern="1200" dirty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rPr>
            <a:t></a:t>
          </a:r>
          <a:r>
            <a:rPr lang="en-US" sz="1400" b="0" i="0" u="sng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Sojourner-class rover</a:t>
          </a:r>
          <a:r>
            <a:rPr lang="en-US" sz="14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with a mass of 15 kg.</a:t>
          </a:r>
          <a:endParaRPr lang="en-IN" sz="14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753179" y="1756926"/>
        <a:ext cx="1199174" cy="1458588"/>
      </dsp:txXfrm>
    </dsp:sp>
    <dsp:sp modelId="{087BF499-9126-4690-A92C-AA9A814C76A6}">
      <dsp:nvSpPr>
        <dsp:cNvPr id="0" name=""/>
        <dsp:cNvSpPr/>
      </dsp:nvSpPr>
      <dsp:spPr>
        <a:xfrm>
          <a:off x="2715871" y="3347383"/>
          <a:ext cx="1273790" cy="153320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Four SHIELD landers launch on an </a:t>
          </a:r>
          <a:r>
            <a:rPr lang="en-US" sz="1400" b="0" i="0" u="sng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EELV-class launch vehicle</a:t>
          </a:r>
          <a:r>
            <a:rPr lang="en-US" sz="1200" b="0" i="0" kern="1200" dirty="0"/>
            <a:t>.</a:t>
          </a:r>
          <a:endParaRPr lang="en-IN" sz="1200" kern="1200" dirty="0"/>
        </a:p>
      </dsp:txBody>
      <dsp:txXfrm>
        <a:off x="2753179" y="3384691"/>
        <a:ext cx="1199174" cy="1458588"/>
      </dsp:txXfrm>
    </dsp:sp>
    <dsp:sp modelId="{83D40C6E-8ABF-450F-8E10-7BF512CD8555}">
      <dsp:nvSpPr>
        <dsp:cNvPr id="0" name=""/>
        <dsp:cNvSpPr/>
      </dsp:nvSpPr>
      <dsp:spPr>
        <a:xfrm>
          <a:off x="4096661" y="1719618"/>
          <a:ext cx="1273790" cy="260704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MARSE uses commercially available taxis in space to deliver rovers to separate landing sites on Mars with small course corrections along the way.</a:t>
          </a:r>
          <a:endParaRPr lang="en-IN" sz="14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4133969" y="1756926"/>
        <a:ext cx="1199174" cy="253242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List2">
  <dgm:title val=""/>
  <dgm:desc val=""/>
  <dgm:catLst>
    <dgm:cat type="list" pri="11000"/>
    <dgm:cat type="picture" pri="24000"/>
    <dgm:cat type="pictureconvert" pri="2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bkgdShp" refType="w"/>
      <dgm:constr type="h" for="ch" forName="bkgdShp" refType="h" fact="0.45"/>
      <dgm:constr type="t" for="ch" forName="bkgdShp"/>
      <dgm:constr type="w" for="ch" forName="linComp" refType="w" fact="0.94"/>
      <dgm:constr type="h" for="ch" forName="linComp" refType="h"/>
      <dgm:constr type="ctrX" for="ch" forName="linComp" refType="w" fact="0.5"/>
    </dgm:constrLst>
    <dgm:ruleLst/>
    <dgm:choose name="Name1">
      <dgm:if name="Name2" axis="ch" ptType="node" func="cnt" op="gte" val="1">
        <dgm:layoutNode name="bkgdShp" styleLbl="alignAccFollow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linComp">
          <dgm:choose name="Name3">
            <dgm:if name="Name4" func="var" arg="dir" op="equ" val="norm">
              <dgm:alg type="lin"/>
            </dgm:if>
            <dgm:else name="Name5">
              <dgm:alg type="lin">
                <dgm:param type="linDir" val="from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w" for="ch" forName="compNode" refType="w"/>
            <dgm:constr type="h" for="ch" forName="compNode" refType="h"/>
            <dgm:constr type="w" for="ch" ptType="sibTrans" refType="w" refFor="ch" refForName="compNode" fact="0.1"/>
            <dgm:constr type="h" for="ch" ptType="sibTrans" op="equ"/>
            <dgm:constr type="h" for="ch" forName="compNode" op="equ"/>
            <dgm:constr type="primFontSz" for="des" forName="node" op="equ"/>
          </dgm:constrLst>
          <dgm:ruleLst/>
          <dgm:forEach name="nodesForEach" axis="ch" ptType="node">
            <dgm:layoutNode name="compNode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node" refType="w"/>
                <dgm:constr type="h" for="ch" forName="node" refType="h" fact="0.55"/>
                <dgm:constr type="b" for="ch" forName="node" refType="h"/>
                <dgm:constr type="w" for="ch" forName="invisiNode" refType="w" fact="0.75"/>
                <dgm:constr type="h" for="ch" forName="invisiNode" refType="h" fact="0.06"/>
                <dgm:constr type="t" for="ch" forName="invisiNode"/>
                <dgm:constr type="w" for="ch" forName="imagNode" refType="w"/>
                <dgm:constr type="h" for="ch" forName="imagNode" refType="h" fact="0.33"/>
                <dgm:constr type="ctrX" for="ch" forName="imagNode" refType="w" fact="0.5"/>
                <dgm:constr type="t" for="ch" forName="imagNode" refType="h" fact="0.06"/>
              </dgm:constrLst>
              <dgm:ruleLst/>
              <dgm:layoutNode name="node" styleLbl="node1">
                <dgm:varLst>
                  <dgm:bulletEnabled val="1"/>
                </dgm:varLst>
                <dgm:alg type="tx">
                  <dgm:param type="txAnchorVert" val="t"/>
                </dgm:alg>
                <dgm:shape xmlns:r="http://schemas.openxmlformats.org/officeDocument/2006/relationships" rot="180" type="round2Same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primFontSz" val="65"/>
                </dgm:constrLst>
                <dgm:ruleLst>
                  <dgm:rule type="primFontSz" val="5" fact="NaN" max="NaN"/>
                </dgm:ruleLst>
              </dgm:layoutNode>
              <dgm:layoutNode name="invisiNode">
                <dgm:alg type="sp"/>
                <dgm:shape xmlns:r="http://schemas.openxmlformats.org/officeDocument/2006/relationships" type="roundRect" r:blip="" hideGeom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  <dgm:layoutNode name="imagNode" styleLbl="fgImgPlace1">
                <dgm:alg type="sp"/>
                <dgm:shape xmlns:r="http://schemas.openxmlformats.org/officeDocument/2006/relationships" type="roundRect" r:blip="" zOrderOff="-2" blipPhldr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</dgm:layoutNode>
            <dgm:forEach name="sibTransForEach" axis="followSib" ptType="sibTrans" cnt="1">
              <dgm:layoutNode name="sibTrans">
                <dgm:alg type="sp"/>
                <dgm:shape xmlns:r="http://schemas.openxmlformats.org/officeDocument/2006/relationships" type="rect" r:blip="" hideGeom="1">
                  <dgm:adjLst/>
                </dgm:shape>
                <dgm:presOf axis="self"/>
                <dgm:constrLst/>
                <dgm:ruleLst/>
              </dgm:layoutNode>
            </dgm:forEach>
          </dgm:forEach>
        </dgm:layoutNode>
      </dgm:if>
      <dgm:else name="Name6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2C232F-1E1A-4F1C-BE06-7C587FE4347C}" type="datetimeFigureOut">
              <a:rPr lang="en-IN" smtClean="0"/>
              <a:t>11-04-2024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E9B873-6E9C-4B4E-B1DF-23CD74276C6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477792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E9B873-6E9C-4B4E-B1DF-23CD74276C6B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811067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CA031-BC2E-4EED-B589-8629121E8829}" type="datetime1">
              <a:rPr lang="en-IN" smtClean="0"/>
              <a:t>11-04-2024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D8C0CE99-B6BC-4608-A7E9-72A55A1C07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092195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C78E2-E9E2-42C7-90C1-96E78C8BB7AD}" type="datetime1">
              <a:rPr lang="en-IN" smtClean="0"/>
              <a:t>11-04-2024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0CE99-B6BC-4608-A7E9-72A55A1C07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64919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3FB21-8CD2-46D9-A4FB-78F54BB92921}" type="datetime1">
              <a:rPr lang="en-IN" smtClean="0"/>
              <a:t>11-04-2024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0CE99-B6BC-4608-A7E9-72A55A1C07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984139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3357D-BF9B-4339-93F4-4E8D765091C4}" type="datetime1">
              <a:rPr lang="en-IN" smtClean="0"/>
              <a:t>11-04-2024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0CE99-B6BC-4608-A7E9-72A55A1C07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708508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42745A03-1C80-4336-AB25-1D921D2A692F}" type="datetime1">
              <a:rPr lang="en-IN" smtClean="0"/>
              <a:t>11-04-2024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IN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D8C0CE99-B6BC-4608-A7E9-72A55A1C07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768970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EB093-874E-45AE-BACB-22F0B0E64420}" type="datetime1">
              <a:rPr lang="en-IN" smtClean="0"/>
              <a:t>11-04-2024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0CE99-B6BC-4608-A7E9-72A55A1C07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482774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EB7D0-9A13-4BCA-B65D-A94A50251BB1}" type="datetime1">
              <a:rPr lang="en-IN" smtClean="0"/>
              <a:t>11-04-2024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0CE99-B6BC-4608-A7E9-72A55A1C07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276204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0EE7F-E32F-44AC-B3F5-F9572E5B7AE0}" type="datetime1">
              <a:rPr lang="en-IN" smtClean="0"/>
              <a:t>11-04-2024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0CE99-B6BC-4608-A7E9-72A55A1C07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272881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33797-D0DD-4903-A349-7C84A5668216}" type="datetime1">
              <a:rPr lang="en-IN" smtClean="0"/>
              <a:t>11-04-2024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0CE99-B6BC-4608-A7E9-72A55A1C07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292433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66AC6-6AD8-4EBE-8750-3D7472FBA00D}" type="datetime1">
              <a:rPr lang="en-IN" smtClean="0"/>
              <a:t>11-04-2024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0CE99-B6BC-4608-A7E9-72A55A1C07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661494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18705-5635-4BD7-958D-D6E8A7FA6BC5}" type="datetime1">
              <a:rPr lang="en-IN" smtClean="0"/>
              <a:t>11-04-2024</a:t>
            </a:fld>
            <a:endParaRPr lang="en-IN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0CE99-B6BC-4608-A7E9-72A55A1C07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039674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B65CAC11-5AED-4C99-A470-4DB2851B7BF9}" type="datetime1">
              <a:rPr lang="en-IN" smtClean="0"/>
              <a:t>11-04-2024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IN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D8C0CE99-B6BC-4608-A7E9-72A55A1C07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62816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9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10" Type="http://schemas.openxmlformats.org/officeDocument/2006/relationships/image" Target="../media/image12.pn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image" Target="../media/image13.jpg"/><Relationship Id="rId7" Type="http://schemas.openxmlformats.org/officeDocument/2006/relationships/diagramQuickStyle" Target="../diagrams/quickStyle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4" Type="http://schemas.openxmlformats.org/officeDocument/2006/relationships/image" Target="../media/image14.jpg"/><Relationship Id="rId9" Type="http://schemas.microsoft.com/office/2007/relationships/diagramDrawing" Target="../diagrams/drawing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711DACC-1466-7CA2-CA3C-1CB7C684ABB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9E63B15-7F0F-D4B6-F65E-28C3200A6C97}"/>
              </a:ext>
            </a:extLst>
          </p:cNvPr>
          <p:cNvSpPr txBox="1"/>
          <p:nvPr/>
        </p:nvSpPr>
        <p:spPr>
          <a:xfrm>
            <a:off x="845074" y="1359761"/>
            <a:ext cx="10501850" cy="12311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800" b="1" i="0" dirty="0">
                <a:solidFill>
                  <a:srgbClr val="FFFF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Mars Astrobiology, Resource, and Science Explorers (MARSE)</a:t>
            </a:r>
          </a:p>
          <a:p>
            <a:pPr algn="ctr"/>
            <a:r>
              <a:rPr lang="en-IN" sz="2800" b="1" i="0" dirty="0">
                <a:solidFill>
                  <a:srgbClr val="FFFF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Mission Concept</a:t>
            </a:r>
            <a:r>
              <a:rPr lang="en-IN" sz="28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en-IN" dirty="0"/>
            </a:br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6633E4-9F0D-A40E-87D6-AC0D4347416C}"/>
              </a:ext>
            </a:extLst>
          </p:cNvPr>
          <p:cNvSpPr txBox="1"/>
          <p:nvPr/>
        </p:nvSpPr>
        <p:spPr>
          <a:xfrm>
            <a:off x="8665551" y="5378181"/>
            <a:ext cx="20844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SHEFALI KURIL</a:t>
            </a:r>
          </a:p>
          <a:p>
            <a:r>
              <a:rPr lang="en-IN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231230013</a:t>
            </a:r>
          </a:p>
          <a:p>
            <a:r>
              <a:rPr lang="en-IN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MTECH 1</a:t>
            </a:r>
            <a:r>
              <a:rPr lang="en-IN" baseline="300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</a:t>
            </a:r>
            <a:r>
              <a:rPr lang="en-IN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YEAR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AB25BB1-5620-E8A2-8519-C6DD00E78D47}"/>
              </a:ext>
            </a:extLst>
          </p:cNvPr>
          <p:cNvSpPr/>
          <p:nvPr/>
        </p:nvSpPr>
        <p:spPr>
          <a:xfrm>
            <a:off x="8527900" y="5199766"/>
            <a:ext cx="2222090" cy="1366684"/>
          </a:xfrm>
          <a:prstGeom prst="roundRect">
            <a:avLst/>
          </a:prstGeom>
          <a:noFill/>
          <a:ln w="1905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4B7FE06-3684-F3AF-9AD6-5425ED88FE56}"/>
              </a:ext>
            </a:extLst>
          </p:cNvPr>
          <p:cNvSpPr/>
          <p:nvPr/>
        </p:nvSpPr>
        <p:spPr>
          <a:xfrm>
            <a:off x="845074" y="1277473"/>
            <a:ext cx="10648835" cy="1120878"/>
          </a:xfrm>
          <a:prstGeom prst="roundRect">
            <a:avLst/>
          </a:prstGeom>
          <a:noFill/>
          <a:ln w="1905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722CFB4E-F382-9A80-BFA1-B586FA6D06C2}"/>
              </a:ext>
            </a:extLst>
          </p:cNvPr>
          <p:cNvSpPr/>
          <p:nvPr/>
        </p:nvSpPr>
        <p:spPr>
          <a:xfrm>
            <a:off x="3432388" y="3034513"/>
            <a:ext cx="6045909" cy="688258"/>
          </a:xfrm>
          <a:prstGeom prst="roundRect">
            <a:avLst/>
          </a:prstGeom>
          <a:noFill/>
          <a:ln w="1905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FBA3DD6-DDDD-F918-5332-1A123E399E3C}"/>
              </a:ext>
            </a:extLst>
          </p:cNvPr>
          <p:cNvSpPr txBox="1"/>
          <p:nvPr/>
        </p:nvSpPr>
        <p:spPr>
          <a:xfrm>
            <a:off x="3480905" y="3143526"/>
            <a:ext cx="59488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ES661: PLANETARY REMOTE SENSING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85949F0-C1B0-F24F-DB3B-63CE2520A359}"/>
              </a:ext>
            </a:extLst>
          </p:cNvPr>
          <p:cNvSpPr txBox="1"/>
          <p:nvPr/>
        </p:nvSpPr>
        <p:spPr>
          <a:xfrm>
            <a:off x="3147115" y="414713"/>
            <a:ext cx="58977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INDIAN INSTITUTE OF TECHNOLOGY KANPUR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16A2765-4542-75D5-7E4D-B0622D0F89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3799" y="362861"/>
            <a:ext cx="611561" cy="582312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8F23753-1012-47AC-A7A6-F720C82EB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49990" y="5883108"/>
            <a:ext cx="1193868" cy="640080"/>
          </a:xfrm>
        </p:spPr>
        <p:txBody>
          <a:bodyPr/>
          <a:lstStyle/>
          <a:p>
            <a:fld id="{D8C0CE99-B6BC-4608-A7E9-72A55A1C077A}" type="slidenum">
              <a:rPr lang="en-IN" smtClean="0"/>
              <a:t>1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390218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A3D0CE2-91FF-49B3-A5D8-181E900D75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8AEBD96-C315-4F53-9D9E-0E20E993EB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8916AAA-66F6-4DFA-88ED-7E27CF6B8D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137D43F-BAD6-47F1-AA65-AEEA38A2F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D512C9B2-6B22-4211-A940-FCD7C2CD0B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/>
            <a:lstStyle/>
            <a:p>
              <a:endParaRPr lang="en-IN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85F7DB84-CDE7-46F8-90DD-9D048A7D52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/>
            <a:lstStyle/>
            <a:p>
              <a:endParaRPr lang="en-IN"/>
            </a:p>
          </p:txBody>
        </p:sp>
      </p:grp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C3D25154-9EF7-4C33-9AAC-7B3BE089FE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88952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0C45C27-1F51-96A2-AF74-66D4B3DAAEEA}"/>
              </a:ext>
            </a:extLst>
          </p:cNvPr>
          <p:cNvSpPr/>
          <p:nvPr/>
        </p:nvSpPr>
        <p:spPr>
          <a:xfrm>
            <a:off x="1051560" y="643468"/>
            <a:ext cx="9966960" cy="35924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8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b="1" cap="all" dirty="0">
                <a:ln w="22225">
                  <a:solidFill>
                    <a:schemeClr val="accent2"/>
                  </a:solidFill>
                  <a:prstDash val="solid"/>
                </a:ln>
                <a:blipFill dpi="0" rotWithShape="1">
                  <a:blip r:embed="rId4"/>
                  <a:srcRect/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THANK  YOU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604E8C0-C927-4C06-A96A-BF3323BA76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72000"/>
            <a:ext cx="12192000" cy="2295831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DCECFD5-4C30-4892-9FF0-540E17955A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45590" y="5111496"/>
            <a:ext cx="1080904" cy="1080902"/>
            <a:chOff x="10245590" y="5111496"/>
            <a:chExt cx="1080904" cy="1080902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95C67F70-EAFE-425C-8422-591620A96D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5590" y="5111496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D47FA16B-C217-4D91-84EA-5B0846BDDA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53681" y="5219586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F29FA2-3D7A-C617-3EE4-69CF816940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89108" y="5342324"/>
            <a:ext cx="1193868" cy="64008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8C0CE99-B6BC-4608-A7E9-72A55A1C077A}" type="slidenum">
              <a:rPr lang="en-US" sz="2800" b="1" kern="1200" dirty="0">
                <a:solidFill>
                  <a:srgbClr val="FFFFFF"/>
                </a:solidFill>
                <a:latin typeface="+mj-lt"/>
                <a:ea typeface="+mn-ea"/>
                <a:cs typeface="+mn-cs"/>
              </a:rPr>
              <a:pPr>
                <a:spcAft>
                  <a:spcPts val="600"/>
                </a:spcAft>
              </a:pPr>
              <a:t>10</a:t>
            </a:fld>
            <a:endParaRPr lang="en-US" sz="2800" b="1" kern="1200" dirty="0">
              <a:solidFill>
                <a:srgbClr val="FFFFFF"/>
              </a:solidFill>
              <a:latin typeface="+mj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183310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E5314E8-1A3A-D01F-E430-2B8BEBE5738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0724" y="833284"/>
            <a:ext cx="5970484" cy="519143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828D35C-87DA-7FFE-6A88-BC3B6964145D}"/>
              </a:ext>
            </a:extLst>
          </p:cNvPr>
          <p:cNvSpPr txBox="1"/>
          <p:nvPr/>
        </p:nvSpPr>
        <p:spPr>
          <a:xfrm>
            <a:off x="1927123" y="796413"/>
            <a:ext cx="1959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CONTENT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E2CF5CD-D9F2-8B04-994E-FAC378C1B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0CE99-B6BC-4608-A7E9-72A55A1C077A}" type="slidenum">
              <a:rPr lang="en-IN" smtClean="0"/>
              <a:t>2</a:t>
            </a:fld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C94444-53BC-E486-9A26-33FE4332230D}"/>
              </a:ext>
            </a:extLst>
          </p:cNvPr>
          <p:cNvSpPr txBox="1"/>
          <p:nvPr/>
        </p:nvSpPr>
        <p:spPr>
          <a:xfrm>
            <a:off x="443175" y="1613102"/>
            <a:ext cx="553754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Proposed landing sites for the four MARSE rovers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Unveiling Mars’ Secrets: El Tatio as a window into the Red Planet’s Past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Unveiling Mars’ Water History: The Story of Chloride Deposits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Martian Ice: A Glimpse beneath the Surface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</a:p>
          <a:p>
            <a:endParaRPr lang="en-IN" sz="1800" b="1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b="1" i="0" dirty="0">
              <a:solidFill>
                <a:schemeClr val="accent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1800" b="1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1800" b="1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266970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02D46E0E-DE26-109F-8923-BA3FCB433F23}"/>
              </a:ext>
            </a:extLst>
          </p:cNvPr>
          <p:cNvSpPr txBox="1"/>
          <p:nvPr/>
        </p:nvSpPr>
        <p:spPr>
          <a:xfrm>
            <a:off x="6625872" y="2952175"/>
            <a:ext cx="5152103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NASA's Mars Exploration Program uncovered geological</a:t>
            </a:r>
          </a:p>
          <a:p>
            <a:r>
              <a:rPr 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diversity and potential habitable conditions.</a:t>
            </a:r>
          </a:p>
          <a:p>
            <a:endParaRPr lang="en-IN" sz="1600" b="1" dirty="0">
              <a:solidFill>
                <a:srgbClr val="0D0D0D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IN" sz="1600" b="1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Mars' Varied Rocks</a:t>
            </a:r>
            <a:r>
              <a:rPr lang="en-IN" sz="160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mainly basalt, but variations in minerals like plagioclase, pyroxene, and olivine.</a:t>
            </a:r>
            <a:endParaRPr lang="en-IN" sz="1600" b="1" dirty="0">
              <a:solidFill>
                <a:srgbClr val="0D0D0D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IN" sz="1600" b="1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Special Rocks in Craters</a:t>
            </a:r>
            <a:r>
              <a:rPr lang="en-IN" sz="160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Large craters </a:t>
            </a:r>
            <a:r>
              <a:rPr lang="en-IN" sz="160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n-IN" sz="160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unique rocks, including olivine</a:t>
            </a:r>
            <a:r>
              <a:rPr lang="en-IN" sz="160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n-IN" sz="160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they dug deep into Mars’ surface.</a:t>
            </a:r>
          </a:p>
          <a:p>
            <a:r>
              <a:rPr lang="en-IN" sz="1600" b="1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Clues from Ancient Rocks</a:t>
            </a:r>
            <a:r>
              <a:rPr lang="en-IN" sz="160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Older rocks </a:t>
            </a:r>
            <a:r>
              <a:rPr lang="en-IN" sz="160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n-IN" sz="160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specific types of olivine</a:t>
            </a:r>
            <a:r>
              <a:rPr lang="en-IN" sz="160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n-IN" sz="160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insights into past geological processes.</a:t>
            </a:r>
          </a:p>
          <a:p>
            <a:r>
              <a:rPr lang="en-IN" sz="1600" b="1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Signs of Past Water</a:t>
            </a:r>
            <a:r>
              <a:rPr lang="en-IN" sz="160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Clay minerals </a:t>
            </a:r>
            <a:r>
              <a:rPr lang="en-IN" sz="160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n-IN" sz="160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ancient aqueous environment </a:t>
            </a:r>
            <a:r>
              <a:rPr lang="en-IN" sz="1600" b="1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+</a:t>
            </a:r>
            <a:r>
              <a:rPr lang="en-IN" sz="160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Evidence of ancient lakes and sediment layers + minerals formed from groundwater.</a:t>
            </a:r>
          </a:p>
          <a:p>
            <a:endParaRPr lang="en-IN" sz="1400" dirty="0">
              <a:effectLst/>
              <a:highlight>
                <a:srgbClr val="FFFFFF"/>
              </a:highlight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8375DDBB-73CA-BCEC-6F97-7B7D3141B174}"/>
              </a:ext>
            </a:extLst>
          </p:cNvPr>
          <p:cNvSpPr/>
          <p:nvPr/>
        </p:nvSpPr>
        <p:spPr>
          <a:xfrm>
            <a:off x="6359574" y="2653338"/>
            <a:ext cx="5418401" cy="3473142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C0C0921-8312-299B-F459-A6845B4BD63C}"/>
              </a:ext>
            </a:extLst>
          </p:cNvPr>
          <p:cNvSpPr txBox="1"/>
          <p:nvPr/>
        </p:nvSpPr>
        <p:spPr>
          <a:xfrm>
            <a:off x="999651" y="3919894"/>
            <a:ext cx="483422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Objectives of MARSE Mission: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b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Determine whether the opaline silica outcrops in</a:t>
            </a:r>
            <a:br>
              <a:rPr lang="en-US" sz="1600" b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600" b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Columbia Hills contain robust biosignatures</a:t>
            </a:r>
            <a:r>
              <a:rPr lang="en-US" sz="1600" b="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b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Determine the physical and chemical state of</a:t>
            </a:r>
            <a:br>
              <a:rPr lang="en-US" sz="1600" b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600" b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mid-latitude ice deposits.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b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Determine the formation mechanism for the</a:t>
            </a:r>
            <a:br>
              <a:rPr lang="en-US" sz="1600" b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600" b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extensive clay deposits at Mawrth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Vallis</a:t>
            </a:r>
            <a:r>
              <a:rPr lang="en-US" sz="1600" b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b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Determine the habitability of chloride-forming</a:t>
            </a:r>
            <a:br>
              <a:rPr lang="en-US" sz="1600" b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600" b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environments. </a:t>
            </a:r>
            <a:endParaRPr lang="en-IN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A75F4E0F-D734-CAE4-8103-6AC50ECFE588}"/>
              </a:ext>
            </a:extLst>
          </p:cNvPr>
          <p:cNvSpPr/>
          <p:nvPr/>
        </p:nvSpPr>
        <p:spPr>
          <a:xfrm>
            <a:off x="775920" y="3885105"/>
            <a:ext cx="5310248" cy="2390538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759926-F518-C096-54B2-BA525216AEE9}"/>
              </a:ext>
            </a:extLst>
          </p:cNvPr>
          <p:cNvSpPr txBox="1"/>
          <p:nvPr/>
        </p:nvSpPr>
        <p:spPr>
          <a:xfrm>
            <a:off x="4578695" y="120692"/>
            <a:ext cx="26500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2C060D4-A946-3D5E-F119-659A53E309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651" y="715058"/>
            <a:ext cx="5086517" cy="303734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B61D4AD-FF39-9EFF-D24A-65506D7D6F37}"/>
              </a:ext>
            </a:extLst>
          </p:cNvPr>
          <p:cNvSpPr txBox="1"/>
          <p:nvPr/>
        </p:nvSpPr>
        <p:spPr>
          <a:xfrm>
            <a:off x="6105834" y="1368445"/>
            <a:ext cx="464050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i="0" dirty="0">
                <a:solidFill>
                  <a:srgbClr val="24202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Fig 1:Timeline of the major processes affecting the </a:t>
            </a:r>
          </a:p>
          <a:p>
            <a:r>
              <a:rPr lang="en-US" sz="1600" b="0" i="0" dirty="0">
                <a:solidFill>
                  <a:srgbClr val="24202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mineralogic composition of Mars and the ages of</a:t>
            </a:r>
          </a:p>
          <a:p>
            <a:r>
              <a:rPr lang="en-US" sz="1600" b="0" i="0" dirty="0">
                <a:solidFill>
                  <a:srgbClr val="24202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large-scale compositional units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Ehlmann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et.al. 2014)</a:t>
            </a:r>
            <a:br>
              <a:rPr lang="en-US" dirty="0"/>
            </a:b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AF1DD86-2061-AD38-A32F-21C46666F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0CE99-B6BC-4608-A7E9-72A55A1C077A}" type="slidenum">
              <a:rPr lang="en-IN" smtClean="0"/>
              <a:t>3</a:t>
            </a:fld>
            <a:endParaRPr lang="en-IN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7B2DAAD7-2247-64BB-33AF-ABD8159F6919}"/>
              </a:ext>
            </a:extLst>
          </p:cNvPr>
          <p:cNvSpPr/>
          <p:nvPr/>
        </p:nvSpPr>
        <p:spPr>
          <a:xfrm>
            <a:off x="9989574" y="6348939"/>
            <a:ext cx="1321554" cy="285332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IN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Longo et. al 2024</a:t>
            </a:r>
          </a:p>
        </p:txBody>
      </p:sp>
    </p:spTree>
    <p:extLst>
      <p:ext uri="{BB962C8B-B14F-4D97-AF65-F5344CB8AC3E}">
        <p14:creationId xmlns:p14="http://schemas.microsoft.com/office/powerpoint/2010/main" val="23718122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177F78C7-F0C6-7ECC-D7FA-B84A8CB6863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98377365"/>
              </p:ext>
            </p:extLst>
          </p:nvPr>
        </p:nvGraphicFramePr>
        <p:xfrm>
          <a:off x="947928" y="740010"/>
          <a:ext cx="10363200" cy="53812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1" name="Picture 10">
            <a:extLst>
              <a:ext uri="{FF2B5EF4-FFF2-40B4-BE49-F238E27FC236}">
                <a16:creationId xmlns:a16="http://schemas.microsoft.com/office/drawing/2014/main" id="{FB291904-AECC-566F-907D-BBBA7F63F1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92127" y="1052053"/>
            <a:ext cx="2330243" cy="177963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BD4059D-228E-3956-90ED-4F616BEBE36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65755" y="1052054"/>
            <a:ext cx="2241755" cy="177963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8A13AD2-E1E1-7C5D-8D1D-6C291EDEF10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47953" y="1052052"/>
            <a:ext cx="2241754" cy="177963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2CD06C9-2D7A-D990-137F-FBDBB06CF2A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702960" y="1052052"/>
            <a:ext cx="2241755" cy="177963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63A6B59-2FBD-7D64-BB34-9A6827EB0A4E}"/>
              </a:ext>
            </a:extLst>
          </p:cNvPr>
          <p:cNvSpPr txBox="1"/>
          <p:nvPr/>
        </p:nvSpPr>
        <p:spPr>
          <a:xfrm>
            <a:off x="1557562" y="745124"/>
            <a:ext cx="16932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GUSEV CRATER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6A82C0-9015-968B-833B-0685CF4EB7AF}"/>
              </a:ext>
            </a:extLst>
          </p:cNvPr>
          <p:cNvSpPr txBox="1"/>
          <p:nvPr/>
        </p:nvSpPr>
        <p:spPr>
          <a:xfrm>
            <a:off x="3665994" y="740010"/>
            <a:ext cx="23387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MILANKOVIC CRATER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F77CE0-4370-990F-1E61-2F70EB8DC422}"/>
              </a:ext>
            </a:extLst>
          </p:cNvPr>
          <p:cNvSpPr txBox="1"/>
          <p:nvPr/>
        </p:nvSpPr>
        <p:spPr>
          <a:xfrm>
            <a:off x="6461206" y="745124"/>
            <a:ext cx="18377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MAWRTH VALLIS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78CE142-2189-66DF-0411-F5F628A26E86}"/>
              </a:ext>
            </a:extLst>
          </p:cNvPr>
          <p:cNvSpPr txBox="1"/>
          <p:nvPr/>
        </p:nvSpPr>
        <p:spPr>
          <a:xfrm>
            <a:off x="8822603" y="745124"/>
            <a:ext cx="19207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TERRA SIRENUM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1238417-835E-2CA3-58B4-4E87BDE7D458}"/>
              </a:ext>
            </a:extLst>
          </p:cNvPr>
          <p:cNvSpPr txBox="1"/>
          <p:nvPr/>
        </p:nvSpPr>
        <p:spPr>
          <a:xfrm>
            <a:off x="2664867" y="157366"/>
            <a:ext cx="692932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Proposed landing sites for the four MARSE rovers</a:t>
            </a:r>
            <a:br>
              <a:rPr lang="en-US" dirty="0"/>
            </a:b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BCB1683-D145-87CF-4880-8028444BC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0CE99-B6BC-4608-A7E9-72A55A1C077A}" type="slidenum">
              <a:rPr lang="en-IN" smtClean="0"/>
              <a:t>4</a:t>
            </a:fld>
            <a:endParaRPr lang="en-IN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30D871D-C1C1-CC33-C5FB-22C0C6FB0727}"/>
              </a:ext>
            </a:extLst>
          </p:cNvPr>
          <p:cNvSpPr/>
          <p:nvPr/>
        </p:nvSpPr>
        <p:spPr>
          <a:xfrm>
            <a:off x="9989574" y="6352577"/>
            <a:ext cx="1321554" cy="285332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IN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Longo et. al 2024</a:t>
            </a:r>
          </a:p>
        </p:txBody>
      </p:sp>
    </p:spTree>
    <p:extLst>
      <p:ext uri="{BB962C8B-B14F-4D97-AF65-F5344CB8AC3E}">
        <p14:creationId xmlns:p14="http://schemas.microsoft.com/office/powerpoint/2010/main" val="23861807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88684E9-9214-F812-E7AD-A4C5F1275E27}"/>
              </a:ext>
            </a:extLst>
          </p:cNvPr>
          <p:cNvSpPr txBox="1"/>
          <p:nvPr/>
        </p:nvSpPr>
        <p:spPr>
          <a:xfrm>
            <a:off x="8890431" y="3268305"/>
            <a:ext cx="30637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Fig 3: The Entry, Descent, and Landing (EDL)</a:t>
            </a:r>
            <a:br>
              <a:rPr lang="en-US" sz="12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2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sequence for a SHIELD lander.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374DD0E-CC7E-4019-4BFB-096DCEEE55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535" y="895777"/>
            <a:ext cx="2684207" cy="22551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9C79CF7-34DD-7E9E-3087-0856293F60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0431" y="881625"/>
            <a:ext cx="2998838" cy="2255101"/>
          </a:xfrm>
          <a:prstGeom prst="rect">
            <a:avLst/>
          </a:prstGeom>
        </p:spPr>
      </p:pic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4AABFF4E-4853-B96A-D97D-0D5B07C7A33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62538769"/>
              </p:ext>
            </p:extLst>
          </p:nvPr>
        </p:nvGraphicFramePr>
        <p:xfrm>
          <a:off x="3342969" y="881625"/>
          <a:ext cx="5378244" cy="48833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F06B84B3-1B44-DCB1-4A7D-A958B9378257}"/>
              </a:ext>
            </a:extLst>
          </p:cNvPr>
          <p:cNvSpPr txBox="1"/>
          <p:nvPr/>
        </p:nvSpPr>
        <p:spPr>
          <a:xfrm>
            <a:off x="437535" y="3187276"/>
            <a:ext cx="27362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 2: SHIELD-Prototype attached to drop tower-NASA Mars Exploration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5CFBC7-D529-8D63-8E4B-157ABCB3C215}"/>
              </a:ext>
            </a:extLst>
          </p:cNvPr>
          <p:cNvSpPr txBox="1"/>
          <p:nvPr/>
        </p:nvSpPr>
        <p:spPr>
          <a:xfrm>
            <a:off x="4442745" y="285784"/>
            <a:ext cx="31786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3312B082-3987-0D87-CDA1-4C91E1A3486E}"/>
              </a:ext>
            </a:extLst>
          </p:cNvPr>
          <p:cNvSpPr/>
          <p:nvPr/>
        </p:nvSpPr>
        <p:spPr>
          <a:xfrm>
            <a:off x="526328" y="3987012"/>
            <a:ext cx="2265556" cy="2093435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C74A7DD-87EA-6A58-377C-7384B8897933}"/>
              </a:ext>
            </a:extLst>
          </p:cNvPr>
          <p:cNvSpPr txBox="1"/>
          <p:nvPr/>
        </p:nvSpPr>
        <p:spPr>
          <a:xfrm>
            <a:off x="676174" y="4018068"/>
            <a:ext cx="2021644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Sojourner daily power</a:t>
            </a:r>
          </a:p>
          <a:p>
            <a:r>
              <a:rPr lang="en-US" sz="1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budget170 W-h.</a:t>
            </a:r>
          </a:p>
          <a:p>
            <a:r>
              <a:rPr lang="en-US" sz="1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MARSE will require </a:t>
            </a:r>
          </a:p>
          <a:p>
            <a:r>
              <a:rPr lang="en-US" sz="1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500+ W-h per Sol for </a:t>
            </a:r>
          </a:p>
          <a:p>
            <a:r>
              <a:rPr lang="en-US" sz="1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mobility requirement by</a:t>
            </a:r>
          </a:p>
          <a:p>
            <a:r>
              <a:rPr lang="en-US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using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more efficient solar</a:t>
            </a:r>
          </a:p>
          <a:p>
            <a:r>
              <a:rPr lang="en-US" sz="1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cells and/or deployable</a:t>
            </a:r>
          </a:p>
          <a:p>
            <a:r>
              <a:rPr lang="en-US" sz="1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solar arrays.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en-US" sz="1400" dirty="0"/>
            </a:br>
            <a:endParaRPr lang="en-IN" sz="1400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8838F01D-A8C4-3B52-C95E-5E7632CCF5AC}"/>
              </a:ext>
            </a:extLst>
          </p:cNvPr>
          <p:cNvSpPr/>
          <p:nvPr/>
        </p:nvSpPr>
        <p:spPr>
          <a:xfrm>
            <a:off x="9244408" y="4056097"/>
            <a:ext cx="1949574" cy="1416054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427A476-7482-7A79-714E-1935D4DC6487}"/>
              </a:ext>
            </a:extLst>
          </p:cNvPr>
          <p:cNvSpPr txBox="1"/>
          <p:nvPr/>
        </p:nvSpPr>
        <p:spPr>
          <a:xfrm>
            <a:off x="9305503" y="4179349"/>
            <a:ext cx="1949573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0" i="0" dirty="0">
                <a:solidFill>
                  <a:srgbClr val="000000"/>
                </a:solidFill>
                <a:effectLst/>
                <a:latin typeface="TimesNewRomanPSMT"/>
              </a:rPr>
              <a:t>Want 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to reduce</a:t>
            </a:r>
          </a:p>
          <a:p>
            <a:r>
              <a:rPr lang="en-US" sz="1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the diameter of the </a:t>
            </a:r>
          </a:p>
          <a:p>
            <a:r>
              <a:rPr lang="en-US" sz="1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80-kilometer landing</a:t>
            </a:r>
            <a:br>
              <a:rPr lang="en-US" sz="1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ellipse by 50% or more.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33060B-120D-C8AC-62FB-118962F5F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0CE99-B6BC-4608-A7E9-72A55A1C077A}" type="slidenum">
              <a:rPr lang="en-IN" smtClean="0"/>
              <a:t>5</a:t>
            </a:fld>
            <a:endParaRPr lang="en-IN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CEBAB6D4-F1CA-945B-F6D3-D174A4E6FC2A}"/>
              </a:ext>
            </a:extLst>
          </p:cNvPr>
          <p:cNvSpPr/>
          <p:nvPr/>
        </p:nvSpPr>
        <p:spPr>
          <a:xfrm>
            <a:off x="9989574" y="6352577"/>
            <a:ext cx="1321554" cy="285332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IN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Longo et. al 2024</a:t>
            </a:r>
          </a:p>
        </p:txBody>
      </p:sp>
    </p:spTree>
    <p:extLst>
      <p:ext uri="{BB962C8B-B14F-4D97-AF65-F5344CB8AC3E}">
        <p14:creationId xmlns:p14="http://schemas.microsoft.com/office/powerpoint/2010/main" val="16653504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83B63DB-38B5-30E5-E68A-195C0E15915D}"/>
              </a:ext>
            </a:extLst>
          </p:cNvPr>
          <p:cNvSpPr txBox="1"/>
          <p:nvPr/>
        </p:nvSpPr>
        <p:spPr>
          <a:xfrm>
            <a:off x="937490" y="351405"/>
            <a:ext cx="96680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Unveiling Mars’ Secrets: El Tatio as a window into the Red Planet’s Past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02F375-C5A6-56BA-1056-22E1521395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490" y="1077069"/>
            <a:ext cx="3423686" cy="408083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CB84638-7436-B7FF-596B-86E324872BE6}"/>
              </a:ext>
            </a:extLst>
          </p:cNvPr>
          <p:cNvSpPr txBox="1"/>
          <p:nvPr/>
        </p:nvSpPr>
        <p:spPr>
          <a:xfrm>
            <a:off x="1055993" y="5224240"/>
            <a:ext cx="31866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Fig 4: Comparison of opaline silica structures adjacent to Home Plate with those of hot spring discharge channels at El Tatio(</a:t>
            </a:r>
            <a:r>
              <a:rPr lang="en-US" sz="1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hile).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en-US" sz="1200" dirty="0"/>
            </a:br>
            <a:endParaRPr lang="en-IN" sz="1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047066-11E5-C0E0-33B6-55E99BDFBE94}"/>
              </a:ext>
            </a:extLst>
          </p:cNvPr>
          <p:cNvSpPr txBox="1"/>
          <p:nvPr/>
        </p:nvSpPr>
        <p:spPr>
          <a:xfrm>
            <a:off x="4829844" y="1077069"/>
            <a:ext cx="6001964" cy="39978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b="1" i="0" u="sng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Similarities:</a:t>
            </a:r>
            <a:endParaRPr lang="en-US" sz="1600" b="0" i="0" u="sng" dirty="0">
              <a:solidFill>
                <a:srgbClr val="1F1F1F"/>
              </a:solidFill>
              <a:effectLst/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600" b="1" i="0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Geology:</a:t>
            </a:r>
            <a:r>
              <a:rPr lang="en-US" sz="1600" b="0" i="0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1600" dirty="0">
                <a:solidFill>
                  <a:srgbClr val="FF0000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sz="1600" b="0" i="0" dirty="0">
                <a:solidFill>
                  <a:srgbClr val="FF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olcanic</a:t>
            </a:r>
            <a:r>
              <a:rPr lang="en-US" sz="1600" b="0" i="0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+ evidence of </a:t>
            </a:r>
            <a:r>
              <a:rPr lang="en-US" sz="1600" b="0" i="0" dirty="0">
                <a:solidFill>
                  <a:srgbClr val="FF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past hot spring/geyser </a:t>
            </a:r>
            <a:r>
              <a:rPr lang="en-US" sz="1600" b="0" i="0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activity.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600" b="1" i="0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Minerals: </a:t>
            </a:r>
            <a:r>
              <a:rPr lang="en-US" sz="1600" dirty="0">
                <a:solidFill>
                  <a:srgbClr val="1F1F1F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sz="1600" b="0" i="0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paline silica deposits.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600" b="1" i="0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Structures:</a:t>
            </a:r>
            <a:r>
              <a:rPr lang="en-US" sz="1600" b="0" i="0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 Nodular and digitate silica structures. El Tatio’s</a:t>
            </a:r>
          </a:p>
          <a:p>
            <a:pPr algn="l"/>
            <a:r>
              <a:rPr lang="en-US" sz="1600" b="0" i="0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structures are confirmed to be microbially influenced (</a:t>
            </a:r>
            <a:r>
              <a:rPr lang="en-US" sz="1600" b="0" i="0" dirty="0" err="1">
                <a:solidFill>
                  <a:srgbClr val="1F1F1F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microbialites</a:t>
            </a:r>
            <a:r>
              <a:rPr lang="en-US" sz="1600" b="0" i="0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</a:p>
          <a:p>
            <a:pPr algn="l"/>
            <a:endParaRPr lang="en-US" dirty="0">
              <a:solidFill>
                <a:srgbClr val="1F1F1F"/>
              </a:solidFill>
              <a:highlight>
                <a:srgbClr val="FFFFFF"/>
              </a:highlight>
              <a:latin typeface="Google Sans"/>
            </a:endParaRPr>
          </a:p>
          <a:p>
            <a:pPr algn="l"/>
            <a:r>
              <a:rPr lang="en-US" b="1" i="0" u="sng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1600" b="1" i="0" u="sng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ifferences:</a:t>
            </a:r>
            <a:endParaRPr lang="en-US" sz="1600" b="0" i="0" u="sng" dirty="0">
              <a:solidFill>
                <a:srgbClr val="1F1F1F"/>
              </a:solidFill>
              <a:effectLst/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600" b="1" i="0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Environment:</a:t>
            </a:r>
            <a:r>
              <a:rPr lang="en-US" sz="1600" b="0" i="0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 El Tatio = Mars' dry, high-UV conditions.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600" b="1" i="0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Preservation:</a:t>
            </a:r>
            <a:r>
              <a:rPr lang="en-US" sz="1600" b="0" i="0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1F1F1F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sz="1600" b="0" i="0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echanism is unclear. </a:t>
            </a:r>
            <a:r>
              <a:rPr lang="en-US" sz="1600" dirty="0">
                <a:solidFill>
                  <a:srgbClr val="1F1F1F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1600" b="0" i="0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ossible explanation: burial by </a:t>
            </a:r>
          </a:p>
          <a:p>
            <a:pPr algn="l"/>
            <a:r>
              <a:rPr lang="en-US" sz="1600" b="0" i="0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volcanic ash followed by exhumation through erosion.</a:t>
            </a:r>
          </a:p>
          <a:p>
            <a:pPr algn="l"/>
            <a:endParaRPr lang="en-US" dirty="0">
              <a:solidFill>
                <a:srgbClr val="1F1F1F"/>
              </a:solidFill>
              <a:highlight>
                <a:srgbClr val="FFFFFF"/>
              </a:highlight>
              <a:latin typeface="Google Sans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600" b="1" u="sng" kern="0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Intriguing Feature:</a:t>
            </a:r>
            <a:endParaRPr lang="en-IN" sz="1600" u="sng" kern="100" dirty="0">
              <a:effectLst/>
              <a:highlight>
                <a:srgbClr val="FFFFFF"/>
              </a:highlight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IN" sz="1600" kern="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digitate structures at Home Plate </a:t>
            </a:r>
            <a:r>
              <a:rPr lang="en-IN" sz="1600" kern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resemble microstromatolites </a:t>
            </a:r>
          </a:p>
          <a:p>
            <a:r>
              <a:rPr lang="en-IN" sz="1600" kern="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(microbial structures) found at El Tatio. While the Martian structures’ </a:t>
            </a:r>
          </a:p>
          <a:p>
            <a:r>
              <a:rPr lang="en-IN" sz="1600" kern="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origin is uncertain, they are worthy of further investigation.</a:t>
            </a:r>
            <a:endParaRPr lang="en-US" sz="1600" b="0" i="0" dirty="0">
              <a:solidFill>
                <a:srgbClr val="1F1F1F"/>
              </a:solidFill>
              <a:effectLst/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CBEE192-AE33-0B57-2730-2A2FE71914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0CE99-B6BC-4608-A7E9-72A55A1C077A}" type="slidenum">
              <a:rPr lang="en-IN" smtClean="0"/>
              <a:t>6</a:t>
            </a:fld>
            <a:endParaRPr lang="en-IN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0403478-80CB-B260-FB26-28CA874140E9}"/>
              </a:ext>
            </a:extLst>
          </p:cNvPr>
          <p:cNvSpPr/>
          <p:nvPr/>
        </p:nvSpPr>
        <p:spPr>
          <a:xfrm>
            <a:off x="10048568" y="6361471"/>
            <a:ext cx="1262560" cy="276438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IN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Ruff et. al. 2016</a:t>
            </a:r>
          </a:p>
        </p:txBody>
      </p:sp>
    </p:spTree>
    <p:extLst>
      <p:ext uri="{BB962C8B-B14F-4D97-AF65-F5344CB8AC3E}">
        <p14:creationId xmlns:p14="http://schemas.microsoft.com/office/powerpoint/2010/main" val="24481503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9FCDB1-C7BB-1FDF-6D19-53AE46813A5B}"/>
              </a:ext>
            </a:extLst>
          </p:cNvPr>
          <p:cNvSpPr txBox="1"/>
          <p:nvPr/>
        </p:nvSpPr>
        <p:spPr>
          <a:xfrm>
            <a:off x="1914579" y="247937"/>
            <a:ext cx="85038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Unveiling Mars’ Water History: The Story of Chloride Deposits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55DEAB-7D06-7EEF-C141-1B6CA9C8C3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161" y="834357"/>
            <a:ext cx="4264342" cy="51892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89B7D2E-8355-1B71-D459-2BEE94F88C98}"/>
              </a:ext>
            </a:extLst>
          </p:cNvPr>
          <p:cNvSpPr txBox="1"/>
          <p:nvPr/>
        </p:nvSpPr>
        <p:spPr>
          <a:xfrm>
            <a:off x="1741070" y="6022390"/>
            <a:ext cx="35910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Fig 5: Chloride deposit near Meridiani Planum</a:t>
            </a:r>
            <a:r>
              <a:rPr lang="pt-B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pt-BR" dirty="0"/>
            </a:br>
            <a:endParaRPr lang="en-IN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08CB3F1-BACC-28DD-4B95-658470B065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6481" y="834357"/>
            <a:ext cx="4930262" cy="518928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33EED7E-1D77-BE82-13BB-B02799ADFFF9}"/>
              </a:ext>
            </a:extLst>
          </p:cNvPr>
          <p:cNvSpPr txBox="1"/>
          <p:nvPr/>
        </p:nvSpPr>
        <p:spPr>
          <a:xfrm>
            <a:off x="6786459" y="6025288"/>
            <a:ext cx="36903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Fig 6: Schematic diagram for chloride formation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en-US" dirty="0"/>
            </a:br>
            <a:endParaRPr lang="en-IN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24BDC30-3EC6-95C4-FCE2-4BF3FB5DE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0CE99-B6BC-4608-A7E9-72A55A1C077A}" type="slidenum">
              <a:rPr lang="en-IN" smtClean="0"/>
              <a:t>7</a:t>
            </a:fld>
            <a:endParaRPr lang="en-IN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102536E-21EF-4A87-E16A-F1A2D2E03260}"/>
              </a:ext>
            </a:extLst>
          </p:cNvPr>
          <p:cNvSpPr/>
          <p:nvPr/>
        </p:nvSpPr>
        <p:spPr>
          <a:xfrm>
            <a:off x="10019071" y="6381135"/>
            <a:ext cx="1292057" cy="256774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IN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Leask et. al 2021</a:t>
            </a:r>
          </a:p>
        </p:txBody>
      </p:sp>
    </p:spTree>
    <p:extLst>
      <p:ext uri="{BB962C8B-B14F-4D97-AF65-F5344CB8AC3E}">
        <p14:creationId xmlns:p14="http://schemas.microsoft.com/office/powerpoint/2010/main" val="38638116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52F0BA3-0684-6A59-BD7F-40139505F4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872" y="983121"/>
            <a:ext cx="3421626" cy="180851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F5C186B-2892-0E33-3D7D-7C8AE6341F2A}"/>
              </a:ext>
            </a:extLst>
          </p:cNvPr>
          <p:cNvSpPr txBox="1"/>
          <p:nvPr/>
        </p:nvSpPr>
        <p:spPr>
          <a:xfrm>
            <a:off x="1177364" y="2919072"/>
            <a:ext cx="28286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0" i="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Fig 7: Pits with scarps exposing ice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en-US" dirty="0"/>
            </a:b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53A8CF6-AD2D-4BF9-F46B-A57DE2C741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0442" y="908863"/>
            <a:ext cx="5610686" cy="180851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C52D219-1FAA-DC3F-B42E-92A2253FDBFD}"/>
              </a:ext>
            </a:extLst>
          </p:cNvPr>
          <p:cNvSpPr txBox="1"/>
          <p:nvPr/>
        </p:nvSpPr>
        <p:spPr>
          <a:xfrm>
            <a:off x="5828954" y="2919072"/>
            <a:ext cx="548217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0" i="0" dirty="0">
                <a:solidFill>
                  <a:srgbClr val="231F20"/>
                </a:solidFill>
                <a:effectLst/>
                <a:latin typeface="AdvTTf99636c8.B"/>
              </a:rPr>
              <a:t>Fig 8:  </a:t>
            </a:r>
            <a:r>
              <a:rPr lang="en-US" sz="1400" b="0" i="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Enhanced-color transverse sections of icy scarps in late spring/</a:t>
            </a:r>
            <a:br>
              <a:rPr lang="en-US" sz="1400" b="0" i="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400" b="0" i="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early summer. (A to F)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en-US" dirty="0"/>
            </a:br>
            <a:endParaRPr lang="en-IN" dirty="0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829E2931-B067-5070-2AB3-9FB162D049E6}"/>
              </a:ext>
            </a:extLst>
          </p:cNvPr>
          <p:cNvSpPr/>
          <p:nvPr/>
        </p:nvSpPr>
        <p:spPr>
          <a:xfrm>
            <a:off x="4401702" y="1660721"/>
            <a:ext cx="1199535" cy="304800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21C2EAA-D981-9B10-2A8F-D4C7DBA87323}"/>
              </a:ext>
            </a:extLst>
          </p:cNvPr>
          <p:cNvSpPr txBox="1"/>
          <p:nvPr/>
        </p:nvSpPr>
        <p:spPr>
          <a:xfrm>
            <a:off x="2710841" y="274945"/>
            <a:ext cx="59792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Martian Ice: A Glimpse beneath the Surface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2D6DC17-42D8-70C9-4A13-3E7EF2BD120C}"/>
              </a:ext>
            </a:extLst>
          </p:cNvPr>
          <p:cNvSpPr/>
          <p:nvPr/>
        </p:nvSpPr>
        <p:spPr>
          <a:xfrm>
            <a:off x="1337677" y="3579519"/>
            <a:ext cx="9238586" cy="2487376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7DBB73C-23FC-6B73-97D7-28A3DF5728CD}"/>
              </a:ext>
            </a:extLst>
          </p:cNvPr>
          <p:cNvSpPr txBox="1"/>
          <p:nvPr/>
        </p:nvSpPr>
        <p:spPr>
          <a:xfrm>
            <a:off x="1865401" y="3859063"/>
            <a:ext cx="8183138" cy="20928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1F1F1F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1600" b="1" i="0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hick Ice Deposits:</a:t>
            </a:r>
            <a:r>
              <a:rPr lang="en-US" sz="1600" b="0" i="0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  &gt;100 meters at mid-latitudes.</a:t>
            </a:r>
          </a:p>
          <a:p>
            <a:r>
              <a:rPr lang="en-US" sz="1600" b="1" dirty="0">
                <a:solidFill>
                  <a:srgbClr val="1F1F1F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1600" b="1" i="0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hallow Access:</a:t>
            </a:r>
            <a:r>
              <a:rPr lang="en-US" sz="1600" b="0" i="0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 1-2 meters deep in some locations.</a:t>
            </a:r>
          </a:p>
          <a:p>
            <a:r>
              <a:rPr lang="en-US" sz="1600" b="1" i="0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Snow Origin:</a:t>
            </a:r>
            <a:r>
              <a:rPr lang="en-US" sz="1600" b="0" i="0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 likely originated as snowfall during high-obliquity period.</a:t>
            </a:r>
          </a:p>
          <a:p>
            <a:r>
              <a:rPr lang="en-US" sz="1600" b="1" i="0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Compact &amp; Layered:</a:t>
            </a:r>
            <a:r>
              <a:rPr lang="en-US" sz="1600" b="0" i="0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 Over time, the deposits </a:t>
            </a:r>
            <a:r>
              <a:rPr lang="en-US" sz="1600" b="0" i="0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n-US" sz="1600" b="0" i="0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compacted, fractured, and layered Ice.</a:t>
            </a:r>
          </a:p>
          <a:p>
            <a:r>
              <a:rPr lang="en-US" sz="1600" b="1" dirty="0">
                <a:solidFill>
                  <a:srgbClr val="1F1F1F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1600" b="1" i="0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ecord of Climate:</a:t>
            </a:r>
            <a:r>
              <a:rPr lang="en-US" sz="1600" b="0" i="0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 The vertical structure may hold clues about past Martian climate conditions.</a:t>
            </a:r>
          </a:p>
          <a:p>
            <a:r>
              <a:rPr lang="en-US" sz="1600" b="1" dirty="0">
                <a:solidFill>
                  <a:srgbClr val="1F1F1F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1600" b="1" i="0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ublimation Retreat:</a:t>
            </a:r>
            <a:r>
              <a:rPr lang="en-US" sz="1600" b="0" i="0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 Exposed ice faces retreat due to sublimation.</a:t>
            </a:r>
          </a:p>
          <a:p>
            <a:r>
              <a:rPr lang="en-US" sz="1600" b="1" i="0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Potential Resource:</a:t>
            </a:r>
            <a:r>
              <a:rPr lang="en-US" sz="1600" b="0" i="0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 The accessible ice deposits could be a valuable resource for future Martian </a:t>
            </a:r>
          </a:p>
          <a:p>
            <a:r>
              <a:rPr lang="en-US" sz="1600" b="0" i="0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Exploration.</a:t>
            </a: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3403ECF-A6AE-72F3-51F8-75B6CAB62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0CE99-B6BC-4608-A7E9-72A55A1C077A}" type="slidenum">
              <a:rPr lang="en-IN" smtClean="0"/>
              <a:t>8</a:t>
            </a:fld>
            <a:endParaRPr lang="en-IN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63106CB-C2B5-FB49-7507-F599E94057B5}"/>
              </a:ext>
            </a:extLst>
          </p:cNvPr>
          <p:cNvSpPr/>
          <p:nvPr/>
        </p:nvSpPr>
        <p:spPr>
          <a:xfrm>
            <a:off x="9901084" y="6346439"/>
            <a:ext cx="1410044" cy="291470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IN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Dundas et. al 2018</a:t>
            </a:r>
          </a:p>
        </p:txBody>
      </p:sp>
    </p:spTree>
    <p:extLst>
      <p:ext uri="{BB962C8B-B14F-4D97-AF65-F5344CB8AC3E}">
        <p14:creationId xmlns:p14="http://schemas.microsoft.com/office/powerpoint/2010/main" val="11044050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840D6C9-E231-3F67-349D-096C48F67D75}"/>
              </a:ext>
            </a:extLst>
          </p:cNvPr>
          <p:cNvSpPr txBox="1"/>
          <p:nvPr/>
        </p:nvSpPr>
        <p:spPr>
          <a:xfrm>
            <a:off x="4904295" y="570271"/>
            <a:ext cx="25987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b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  <a:endParaRPr lang="en-IN" sz="2800" b="1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A4E650-407E-7055-4C4E-CBF3F1027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0CE99-B6BC-4608-A7E9-72A55A1C077A}" type="slidenum">
              <a:rPr lang="en-IN" smtClean="0"/>
              <a:t>9</a:t>
            </a:fld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4C268E-E8B4-2E86-AA56-3D11D14DA0E5}"/>
              </a:ext>
            </a:extLst>
          </p:cNvPr>
          <p:cNvSpPr txBox="1"/>
          <p:nvPr/>
        </p:nvSpPr>
        <p:spPr>
          <a:xfrm>
            <a:off x="787908" y="1716503"/>
            <a:ext cx="1061618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Mars Astrobiology, Resource, and Science Explorers (MARSE) Mission Concept. A. Z. Longo1,</a:t>
            </a:r>
            <a:br>
              <a:rPr lang="en-US" sz="180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80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 Earth, Marine, and Environmental Sciences, University of North Carolina at Chapel Hill, Chapel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Hill, NC 27599 (</a:t>
            </a:r>
            <a:r>
              <a:rPr lang="en-US" sz="1800" i="0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azlongo@live.unc.edu</a:t>
            </a:r>
            <a:r>
              <a:rPr lang="en-US" sz="180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Ehlmann</a:t>
            </a:r>
            <a:r>
              <a:rPr lang="en-US" sz="180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B. L. and Edwards C. S.(2014) </a:t>
            </a:r>
            <a:r>
              <a:rPr lang="en-US" sz="180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Annual Rev. Earth Planet. Sci.</a:t>
            </a:r>
            <a:r>
              <a:rPr lang="en-US" sz="180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42, 291-315.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Silica deposits on Mars with features resembling hot spring biosignatures at El Tatio in Chile Steven W. Ruff1 &amp; Jack D. Farmer.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Evidence for Deposition of Chloride on Mars From </a:t>
            </a:r>
            <a:r>
              <a:rPr lang="en-US" sz="180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SmallVolume</a:t>
            </a:r>
            <a:r>
              <a:rPr lang="en-US" sz="18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Surface Water Events Into the Late Hesperian-Early  Amazonian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Ellen K. Leask1,2 and Bethany L. Ehlmann1.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i="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Exposed subsurface ice sheets in the Martian mid-latitudes Colin M. Dundas,1* Ali M. Bramson,2 </a:t>
            </a:r>
            <a:r>
              <a:rPr lang="en-IN" sz="1800" i="0" dirty="0" err="1">
                <a:solidFill>
                  <a:srgbClr val="231F2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Lujendra</a:t>
            </a:r>
            <a:r>
              <a:rPr lang="en-IN" sz="1800" i="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Ojha,3 James J. Wray,4 Michael T. Mellon,5 Shane Byrne,2 Alfred S. McEwen,2 Nathaniel E. Putzig,6</a:t>
            </a:r>
            <a:br>
              <a:rPr lang="en-IN" sz="1800" i="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1800" i="0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Donna Viola,2 Sarah Sutton,2 Erin Clark,2 John W. Holt7.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962390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Wood Type</Template>
  <TotalTime>794</TotalTime>
  <Words>1193</Words>
  <Application>Microsoft Office PowerPoint</Application>
  <PresentationFormat>Widescreen</PresentationFormat>
  <Paragraphs>140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22" baseType="lpstr">
      <vt:lpstr>AdvTTf99636c8.B</vt:lpstr>
      <vt:lpstr>Arial</vt:lpstr>
      <vt:lpstr>Calibri</vt:lpstr>
      <vt:lpstr>Google Sans</vt:lpstr>
      <vt:lpstr>Rockwell</vt:lpstr>
      <vt:lpstr>Rockwell Condensed</vt:lpstr>
      <vt:lpstr>Rockwell Extra Bold</vt:lpstr>
      <vt:lpstr>Symbol</vt:lpstr>
      <vt:lpstr>Times New Roman</vt:lpstr>
      <vt:lpstr>TimesNewRomanPSMT</vt:lpstr>
      <vt:lpstr>Wingdings</vt:lpstr>
      <vt:lpstr>Wood Type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shefali kuril</dc:creator>
  <cp:lastModifiedBy>shefali kuril</cp:lastModifiedBy>
  <cp:revision>12</cp:revision>
  <dcterms:created xsi:type="dcterms:W3CDTF">2024-04-09T17:22:51Z</dcterms:created>
  <dcterms:modified xsi:type="dcterms:W3CDTF">2024-04-11T17:31:17Z</dcterms:modified>
</cp:coreProperties>
</file>